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3"/>
  </p:notesMasterIdLst>
  <p:sldIdLst>
    <p:sldId id="257" r:id="rId2"/>
  </p:sldIdLst>
  <p:sldSz cx="30243463" cy="42484675"/>
  <p:notesSz cx="29819600" cy="42341800"/>
  <p:defaultTextStyle>
    <a:defPPr>
      <a:defRPr lang="en-US"/>
    </a:defPPr>
    <a:lvl1pPr algn="l" defTabSz="4152821" rtl="0" fontAlgn="base">
      <a:spcBef>
        <a:spcPct val="0"/>
      </a:spcBef>
      <a:spcAft>
        <a:spcPct val="0"/>
      </a:spcAft>
      <a:defRPr sz="8200" kern="1200">
        <a:solidFill>
          <a:schemeClr val="tx1"/>
        </a:solidFill>
        <a:latin typeface="Arial" charset="0"/>
        <a:ea typeface="+mn-ea"/>
        <a:cs typeface="+mn-cs"/>
      </a:defRPr>
    </a:lvl1pPr>
    <a:lvl2pPr marL="2076410" indent="-1430615" algn="l" defTabSz="4152821" rtl="0" fontAlgn="base">
      <a:spcBef>
        <a:spcPct val="0"/>
      </a:spcBef>
      <a:spcAft>
        <a:spcPct val="0"/>
      </a:spcAft>
      <a:defRPr sz="8200" kern="1200">
        <a:solidFill>
          <a:schemeClr val="tx1"/>
        </a:solidFill>
        <a:latin typeface="Arial" charset="0"/>
        <a:ea typeface="+mn-ea"/>
        <a:cs typeface="+mn-cs"/>
      </a:defRPr>
    </a:lvl2pPr>
    <a:lvl3pPr marL="4152821" indent="-2861231" algn="l" defTabSz="4152821" rtl="0" fontAlgn="base">
      <a:spcBef>
        <a:spcPct val="0"/>
      </a:spcBef>
      <a:spcAft>
        <a:spcPct val="0"/>
      </a:spcAft>
      <a:defRPr sz="8200" kern="1200">
        <a:solidFill>
          <a:schemeClr val="tx1"/>
        </a:solidFill>
        <a:latin typeface="Arial" charset="0"/>
        <a:ea typeface="+mn-ea"/>
        <a:cs typeface="+mn-cs"/>
      </a:defRPr>
    </a:lvl3pPr>
    <a:lvl4pPr marL="6231474" indent="-4294089" algn="l" defTabSz="4152821" rtl="0" fontAlgn="base">
      <a:spcBef>
        <a:spcPct val="0"/>
      </a:spcBef>
      <a:spcAft>
        <a:spcPct val="0"/>
      </a:spcAft>
      <a:defRPr sz="8200" kern="1200">
        <a:solidFill>
          <a:schemeClr val="tx1"/>
        </a:solidFill>
        <a:latin typeface="Arial" charset="0"/>
        <a:ea typeface="+mn-ea"/>
        <a:cs typeface="+mn-cs"/>
      </a:defRPr>
    </a:lvl4pPr>
    <a:lvl5pPr marL="8307884" indent="-5724704" algn="l" defTabSz="4152821" rtl="0" fontAlgn="base">
      <a:spcBef>
        <a:spcPct val="0"/>
      </a:spcBef>
      <a:spcAft>
        <a:spcPct val="0"/>
      </a:spcAft>
      <a:defRPr sz="8200" kern="1200">
        <a:solidFill>
          <a:schemeClr val="tx1"/>
        </a:solidFill>
        <a:latin typeface="Arial" charset="0"/>
        <a:ea typeface="+mn-ea"/>
        <a:cs typeface="+mn-cs"/>
      </a:defRPr>
    </a:lvl5pPr>
    <a:lvl6pPr marL="3228975" algn="l" defTabSz="1291590" rtl="0" eaLnBrk="1" latinLnBrk="0" hangingPunct="1">
      <a:defRPr sz="8200" kern="1200">
        <a:solidFill>
          <a:schemeClr val="tx1"/>
        </a:solidFill>
        <a:latin typeface="Arial" charset="0"/>
        <a:ea typeface="+mn-ea"/>
        <a:cs typeface="+mn-cs"/>
      </a:defRPr>
    </a:lvl6pPr>
    <a:lvl7pPr marL="3874770" algn="l" defTabSz="1291590" rtl="0" eaLnBrk="1" latinLnBrk="0" hangingPunct="1">
      <a:defRPr sz="8200" kern="1200">
        <a:solidFill>
          <a:schemeClr val="tx1"/>
        </a:solidFill>
        <a:latin typeface="Arial" charset="0"/>
        <a:ea typeface="+mn-ea"/>
        <a:cs typeface="+mn-cs"/>
      </a:defRPr>
    </a:lvl7pPr>
    <a:lvl8pPr marL="4520565" algn="l" defTabSz="1291590" rtl="0" eaLnBrk="1" latinLnBrk="0" hangingPunct="1">
      <a:defRPr sz="8200" kern="1200">
        <a:solidFill>
          <a:schemeClr val="tx1"/>
        </a:solidFill>
        <a:latin typeface="Arial" charset="0"/>
        <a:ea typeface="+mn-ea"/>
        <a:cs typeface="+mn-cs"/>
      </a:defRPr>
    </a:lvl8pPr>
    <a:lvl9pPr marL="5166360" algn="l" defTabSz="1291590" rtl="0" eaLnBrk="1" latinLnBrk="0" hangingPunct="1">
      <a:defRPr sz="8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5" autoAdjust="0"/>
    <p:restoredTop sz="94651" autoAdjust="0"/>
  </p:normalViewPr>
  <p:slideViewPr>
    <p:cSldViewPr>
      <p:cViewPr>
        <p:scale>
          <a:sx n="33" d="100"/>
          <a:sy n="33" d="100"/>
        </p:scale>
        <p:origin x="-600" y="2688"/>
      </p:cViewPr>
      <p:guideLst>
        <p:guide orient="horz" pos="13382"/>
        <p:guide pos="95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1290" y="-78"/>
      </p:cViewPr>
      <p:guideLst>
        <p:guide orient="horz" pos="13338"/>
        <p:guide pos="9392"/>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2922250" cy="2117725"/>
          </a:xfrm>
          <a:prstGeom prst="rect">
            <a:avLst/>
          </a:prstGeom>
        </p:spPr>
        <p:txBody>
          <a:bodyPr vert="horz" lIns="412337" tIns="206168" rIns="412337" bIns="206168" rtlCol="0"/>
          <a:lstStyle>
            <a:lvl1pPr algn="l" defTabSz="2941369" fontAlgn="auto">
              <a:spcBef>
                <a:spcPts val="0"/>
              </a:spcBef>
              <a:spcAft>
                <a:spcPts val="0"/>
              </a:spcAft>
              <a:defRPr sz="5400">
                <a:latin typeface="+mn-lt"/>
              </a:defRPr>
            </a:lvl1pPr>
          </a:lstStyle>
          <a:p>
            <a:pPr>
              <a:defRPr/>
            </a:pPr>
            <a:endParaRPr lang="de-AT"/>
          </a:p>
        </p:txBody>
      </p:sp>
      <p:sp>
        <p:nvSpPr>
          <p:cNvPr id="3" name="Date Placeholder 2"/>
          <p:cNvSpPr>
            <a:spLocks noGrp="1"/>
          </p:cNvSpPr>
          <p:nvPr>
            <p:ph type="dt" idx="1"/>
          </p:nvPr>
        </p:nvSpPr>
        <p:spPr>
          <a:xfrm>
            <a:off x="16891000" y="0"/>
            <a:ext cx="12922250" cy="2117725"/>
          </a:xfrm>
          <a:prstGeom prst="rect">
            <a:avLst/>
          </a:prstGeom>
        </p:spPr>
        <p:txBody>
          <a:bodyPr vert="horz" lIns="412337" tIns="206168" rIns="412337" bIns="206168" rtlCol="0"/>
          <a:lstStyle>
            <a:lvl1pPr algn="r" defTabSz="2941369" fontAlgn="auto">
              <a:spcBef>
                <a:spcPts val="0"/>
              </a:spcBef>
              <a:spcAft>
                <a:spcPts val="0"/>
              </a:spcAft>
              <a:defRPr sz="5400" smtClean="0">
                <a:latin typeface="+mn-lt"/>
              </a:defRPr>
            </a:lvl1pPr>
          </a:lstStyle>
          <a:p>
            <a:pPr>
              <a:defRPr/>
            </a:pPr>
            <a:fld id="{FE79CCDD-9D44-4017-997F-EED772B19E0E}" type="datetimeFigureOut">
              <a:rPr lang="de-DE"/>
              <a:pPr>
                <a:defRPr/>
              </a:pPr>
              <a:t>10.11.2010</a:t>
            </a:fld>
            <a:endParaRPr lang="de-AT"/>
          </a:p>
        </p:txBody>
      </p:sp>
      <p:sp>
        <p:nvSpPr>
          <p:cNvPr id="4" name="Slide Image Placeholder 3"/>
          <p:cNvSpPr>
            <a:spLocks noGrp="1" noRot="1" noChangeAspect="1"/>
          </p:cNvSpPr>
          <p:nvPr>
            <p:ph type="sldImg" idx="2"/>
          </p:nvPr>
        </p:nvSpPr>
        <p:spPr>
          <a:xfrm>
            <a:off x="9259888" y="3178175"/>
            <a:ext cx="11299825" cy="15875000"/>
          </a:xfrm>
          <a:prstGeom prst="rect">
            <a:avLst/>
          </a:prstGeom>
          <a:noFill/>
          <a:ln w="12700">
            <a:solidFill>
              <a:prstClr val="black"/>
            </a:solidFill>
          </a:ln>
        </p:spPr>
        <p:txBody>
          <a:bodyPr vert="horz" lIns="412337" tIns="206168" rIns="412337" bIns="206168" rtlCol="0" anchor="ctr"/>
          <a:lstStyle/>
          <a:p>
            <a:pPr lvl="0"/>
            <a:endParaRPr lang="de-AT" noProof="0"/>
          </a:p>
        </p:txBody>
      </p:sp>
      <p:sp>
        <p:nvSpPr>
          <p:cNvPr id="5" name="Notes Placeholder 4"/>
          <p:cNvSpPr>
            <a:spLocks noGrp="1"/>
          </p:cNvSpPr>
          <p:nvPr>
            <p:ph type="body" sz="quarter" idx="3"/>
          </p:nvPr>
        </p:nvSpPr>
        <p:spPr>
          <a:xfrm>
            <a:off x="2981325" y="20112038"/>
            <a:ext cx="23856950" cy="19054762"/>
          </a:xfrm>
          <a:prstGeom prst="rect">
            <a:avLst/>
          </a:prstGeom>
        </p:spPr>
        <p:txBody>
          <a:bodyPr vert="horz" lIns="412337" tIns="206168" rIns="412337" bIns="20616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6" name="Footer Placeholder 5"/>
          <p:cNvSpPr>
            <a:spLocks noGrp="1"/>
          </p:cNvSpPr>
          <p:nvPr>
            <p:ph type="ftr" sz="quarter" idx="4"/>
          </p:nvPr>
        </p:nvSpPr>
        <p:spPr>
          <a:xfrm>
            <a:off x="0" y="40217725"/>
            <a:ext cx="12922250" cy="2116138"/>
          </a:xfrm>
          <a:prstGeom prst="rect">
            <a:avLst/>
          </a:prstGeom>
        </p:spPr>
        <p:txBody>
          <a:bodyPr vert="horz" lIns="412337" tIns="206168" rIns="412337" bIns="206168" rtlCol="0" anchor="b"/>
          <a:lstStyle>
            <a:lvl1pPr algn="l" defTabSz="2941369" fontAlgn="auto">
              <a:spcBef>
                <a:spcPts val="0"/>
              </a:spcBef>
              <a:spcAft>
                <a:spcPts val="0"/>
              </a:spcAft>
              <a:defRPr sz="5400">
                <a:latin typeface="+mn-lt"/>
              </a:defRPr>
            </a:lvl1pPr>
          </a:lstStyle>
          <a:p>
            <a:pPr>
              <a:defRPr/>
            </a:pPr>
            <a:endParaRPr lang="de-AT"/>
          </a:p>
        </p:txBody>
      </p:sp>
      <p:sp>
        <p:nvSpPr>
          <p:cNvPr id="7" name="Slide Number Placeholder 6"/>
          <p:cNvSpPr>
            <a:spLocks noGrp="1"/>
          </p:cNvSpPr>
          <p:nvPr>
            <p:ph type="sldNum" sz="quarter" idx="5"/>
          </p:nvPr>
        </p:nvSpPr>
        <p:spPr>
          <a:xfrm>
            <a:off x="16891000" y="40217725"/>
            <a:ext cx="12922250" cy="2116138"/>
          </a:xfrm>
          <a:prstGeom prst="rect">
            <a:avLst/>
          </a:prstGeom>
        </p:spPr>
        <p:txBody>
          <a:bodyPr vert="horz" lIns="412337" tIns="206168" rIns="412337" bIns="206168" rtlCol="0" anchor="b"/>
          <a:lstStyle>
            <a:lvl1pPr algn="r" defTabSz="2941369" fontAlgn="auto">
              <a:spcBef>
                <a:spcPts val="0"/>
              </a:spcBef>
              <a:spcAft>
                <a:spcPts val="0"/>
              </a:spcAft>
              <a:defRPr sz="5400" smtClean="0">
                <a:latin typeface="+mn-lt"/>
              </a:defRPr>
            </a:lvl1pPr>
          </a:lstStyle>
          <a:p>
            <a:pPr>
              <a:defRPr/>
            </a:pPr>
            <a:fld id="{51A71348-4449-4607-AC20-398A03A500E5}" type="slidenum">
              <a:rPr lang="de-AT"/>
              <a:pPr>
                <a:defRPr/>
              </a:pPr>
              <a:t>‹Nr.›</a:t>
            </a:fld>
            <a:endParaRPr lang="de-AT"/>
          </a:p>
        </p:txBody>
      </p:sp>
    </p:spTree>
  </p:cSld>
  <p:clrMap bg1="lt1" tx1="dk1" bg2="lt2" tx2="dk2" accent1="accent1" accent2="accent2" accent3="accent3" accent4="accent4" accent5="accent5" accent6="accent6" hlink="hlink" folHlink="folHlink"/>
  <p:notesStyle>
    <a:lvl1pPr algn="l" defTabSz="4152821" rtl="0" fontAlgn="base">
      <a:spcBef>
        <a:spcPct val="30000"/>
      </a:spcBef>
      <a:spcAft>
        <a:spcPct val="0"/>
      </a:spcAft>
      <a:defRPr sz="5500" kern="1200">
        <a:solidFill>
          <a:schemeClr val="tx1"/>
        </a:solidFill>
        <a:latin typeface="+mn-lt"/>
        <a:ea typeface="+mn-ea"/>
        <a:cs typeface="+mn-cs"/>
      </a:defRPr>
    </a:lvl1pPr>
    <a:lvl2pPr marL="2076410" algn="l" defTabSz="4152821" rtl="0" fontAlgn="base">
      <a:spcBef>
        <a:spcPct val="30000"/>
      </a:spcBef>
      <a:spcAft>
        <a:spcPct val="0"/>
      </a:spcAft>
      <a:defRPr sz="5500" kern="1200">
        <a:solidFill>
          <a:schemeClr val="tx1"/>
        </a:solidFill>
        <a:latin typeface="+mn-lt"/>
        <a:ea typeface="+mn-ea"/>
        <a:cs typeface="+mn-cs"/>
      </a:defRPr>
    </a:lvl2pPr>
    <a:lvl3pPr marL="4152821" algn="l" defTabSz="4152821" rtl="0" fontAlgn="base">
      <a:spcBef>
        <a:spcPct val="30000"/>
      </a:spcBef>
      <a:spcAft>
        <a:spcPct val="0"/>
      </a:spcAft>
      <a:defRPr sz="5500" kern="1200">
        <a:solidFill>
          <a:schemeClr val="tx1"/>
        </a:solidFill>
        <a:latin typeface="+mn-lt"/>
        <a:ea typeface="+mn-ea"/>
        <a:cs typeface="+mn-cs"/>
      </a:defRPr>
    </a:lvl3pPr>
    <a:lvl4pPr marL="6231474" algn="l" defTabSz="4152821" rtl="0" fontAlgn="base">
      <a:spcBef>
        <a:spcPct val="30000"/>
      </a:spcBef>
      <a:spcAft>
        <a:spcPct val="0"/>
      </a:spcAft>
      <a:defRPr sz="5500" kern="1200">
        <a:solidFill>
          <a:schemeClr val="tx1"/>
        </a:solidFill>
        <a:latin typeface="+mn-lt"/>
        <a:ea typeface="+mn-ea"/>
        <a:cs typeface="+mn-cs"/>
      </a:defRPr>
    </a:lvl4pPr>
    <a:lvl5pPr marL="8307884" algn="l" defTabSz="4152821" rtl="0" fontAlgn="base">
      <a:spcBef>
        <a:spcPct val="30000"/>
      </a:spcBef>
      <a:spcAft>
        <a:spcPct val="0"/>
      </a:spcAft>
      <a:defRPr sz="5500" kern="1200">
        <a:solidFill>
          <a:schemeClr val="tx1"/>
        </a:solidFill>
        <a:latin typeface="+mn-lt"/>
        <a:ea typeface="+mn-ea"/>
        <a:cs typeface="+mn-cs"/>
      </a:defRPr>
    </a:lvl5pPr>
    <a:lvl6pPr marL="10386709" algn="l" defTabSz="4154684" rtl="0" eaLnBrk="1" latinLnBrk="0" hangingPunct="1">
      <a:defRPr sz="5500" kern="1200">
        <a:solidFill>
          <a:schemeClr val="tx1"/>
        </a:solidFill>
        <a:latin typeface="+mn-lt"/>
        <a:ea typeface="+mn-ea"/>
        <a:cs typeface="+mn-cs"/>
      </a:defRPr>
    </a:lvl6pPr>
    <a:lvl7pPr marL="12464051" algn="l" defTabSz="4154684" rtl="0" eaLnBrk="1" latinLnBrk="0" hangingPunct="1">
      <a:defRPr sz="5500" kern="1200">
        <a:solidFill>
          <a:schemeClr val="tx1"/>
        </a:solidFill>
        <a:latin typeface="+mn-lt"/>
        <a:ea typeface="+mn-ea"/>
        <a:cs typeface="+mn-cs"/>
      </a:defRPr>
    </a:lvl7pPr>
    <a:lvl8pPr marL="14541394" algn="l" defTabSz="4154684" rtl="0" eaLnBrk="1" latinLnBrk="0" hangingPunct="1">
      <a:defRPr sz="5500" kern="1200">
        <a:solidFill>
          <a:schemeClr val="tx1"/>
        </a:solidFill>
        <a:latin typeface="+mn-lt"/>
        <a:ea typeface="+mn-ea"/>
        <a:cs typeface="+mn-cs"/>
      </a:defRPr>
    </a:lvl8pPr>
    <a:lvl9pPr marL="16618735" algn="l" defTabSz="4154684"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9259888" y="3178175"/>
            <a:ext cx="11299825" cy="15875000"/>
          </a:xfrm>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2940050" fontAlgn="base">
              <a:spcBef>
                <a:spcPct val="0"/>
              </a:spcBef>
              <a:spcAft>
                <a:spcPct val="0"/>
              </a:spcAft>
            </a:pPr>
            <a:fld id="{2CA97563-8AD0-44D7-9232-205C1C5C817B}" type="slidenum">
              <a:rPr lang="de-AT"/>
              <a:pPr defTabSz="2940050" fontAlgn="base">
                <a:spcBef>
                  <a:spcPct val="0"/>
                </a:spcBef>
                <a:spcAft>
                  <a:spcPct val="0"/>
                </a:spcAft>
              </a:pPr>
              <a:t>1</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13197801"/>
            <a:ext cx="25706944" cy="9106669"/>
          </a:xfrm>
        </p:spPr>
        <p:txBody>
          <a:bodyPr/>
          <a:lstStyle/>
          <a:p>
            <a:r>
              <a:rPr lang="en-US" smtClean="0"/>
              <a:t>Click to edit Master title style</a:t>
            </a:r>
            <a:endParaRPr lang="de-AT"/>
          </a:p>
        </p:txBody>
      </p:sp>
      <p:sp>
        <p:nvSpPr>
          <p:cNvPr id="3" name="Subtitle 2"/>
          <p:cNvSpPr>
            <a:spLocks noGrp="1"/>
          </p:cNvSpPr>
          <p:nvPr>
            <p:ph type="subTitle" idx="1"/>
          </p:nvPr>
        </p:nvSpPr>
        <p:spPr>
          <a:xfrm>
            <a:off x="4536520" y="24074649"/>
            <a:ext cx="21170424" cy="10857195"/>
          </a:xfrm>
        </p:spPr>
        <p:txBody>
          <a:bodyPr/>
          <a:lstStyle>
            <a:lvl1pPr marL="0" indent="0" algn="ctr">
              <a:buNone/>
              <a:defRPr>
                <a:solidFill>
                  <a:schemeClr val="tx1">
                    <a:tint val="75000"/>
                  </a:schemeClr>
                </a:solidFill>
              </a:defRPr>
            </a:lvl1pPr>
            <a:lvl2pPr marL="2077419" indent="0" algn="ctr">
              <a:buNone/>
              <a:defRPr>
                <a:solidFill>
                  <a:schemeClr val="tx1">
                    <a:tint val="75000"/>
                  </a:schemeClr>
                </a:solidFill>
              </a:defRPr>
            </a:lvl2pPr>
            <a:lvl3pPr marL="4154843" indent="0" algn="ctr">
              <a:buNone/>
              <a:defRPr>
                <a:solidFill>
                  <a:schemeClr val="tx1">
                    <a:tint val="75000"/>
                  </a:schemeClr>
                </a:solidFill>
              </a:defRPr>
            </a:lvl3pPr>
            <a:lvl4pPr marL="6232267" indent="0" algn="ctr">
              <a:buNone/>
              <a:defRPr>
                <a:solidFill>
                  <a:schemeClr val="tx1">
                    <a:tint val="75000"/>
                  </a:schemeClr>
                </a:solidFill>
              </a:defRPr>
            </a:lvl4pPr>
            <a:lvl5pPr marL="8309686" indent="0" algn="ctr">
              <a:buNone/>
              <a:defRPr>
                <a:solidFill>
                  <a:schemeClr val="tx1">
                    <a:tint val="75000"/>
                  </a:schemeClr>
                </a:solidFill>
              </a:defRPr>
            </a:lvl5pPr>
            <a:lvl6pPr marL="10387105" indent="0" algn="ctr">
              <a:buNone/>
              <a:defRPr>
                <a:solidFill>
                  <a:schemeClr val="tx1">
                    <a:tint val="75000"/>
                  </a:schemeClr>
                </a:solidFill>
              </a:defRPr>
            </a:lvl6pPr>
            <a:lvl7pPr marL="12464525" indent="0" algn="ctr">
              <a:buNone/>
              <a:defRPr>
                <a:solidFill>
                  <a:schemeClr val="tx1">
                    <a:tint val="75000"/>
                  </a:schemeClr>
                </a:solidFill>
              </a:defRPr>
            </a:lvl7pPr>
            <a:lvl8pPr marL="14541953" indent="0" algn="ctr">
              <a:buNone/>
              <a:defRPr>
                <a:solidFill>
                  <a:schemeClr val="tx1">
                    <a:tint val="75000"/>
                  </a:schemeClr>
                </a:solidFill>
              </a:defRPr>
            </a:lvl8pPr>
            <a:lvl9pPr marL="16619372" indent="0" algn="ctr">
              <a:buNone/>
              <a:defRPr>
                <a:solidFill>
                  <a:schemeClr val="tx1">
                    <a:tint val="75000"/>
                  </a:schemeClr>
                </a:solidFill>
              </a:defRPr>
            </a:lvl9pPr>
          </a:lstStyle>
          <a:p>
            <a:r>
              <a:rPr lang="en-US" smtClean="0"/>
              <a:t>Click to edit Master subtitle style</a:t>
            </a:r>
            <a:endParaRPr lang="de-AT"/>
          </a:p>
        </p:txBody>
      </p:sp>
      <p:sp>
        <p:nvSpPr>
          <p:cNvPr id="4" name="Date Placeholder 3"/>
          <p:cNvSpPr>
            <a:spLocks noGrp="1"/>
          </p:cNvSpPr>
          <p:nvPr>
            <p:ph type="dt" sz="half" idx="10"/>
          </p:nvPr>
        </p:nvSpPr>
        <p:spPr/>
        <p:txBody>
          <a:bodyPr/>
          <a:lstStyle/>
          <a:p>
            <a:pPr>
              <a:defRPr/>
            </a:pPr>
            <a:fld id="{5EBCE7F3-FEFB-424B-9553-EFD9DE734377}" type="datetimeFigureOut">
              <a:rPr lang="en-US" smtClean="0"/>
              <a:pPr>
                <a:defRPr/>
              </a:pPr>
              <a:t>11/10/2010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76BF89-69BC-48EF-800A-94CE50D82FE0}" type="slidenum">
              <a:rPr lang="en-US" smtClean="0"/>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pPr>
              <a:defRPr/>
            </a:pPr>
            <a:fld id="{7555F25F-F791-4748-95AC-A777348F42E4}" type="datetimeFigureOut">
              <a:rPr lang="en-US" smtClean="0"/>
              <a:pPr>
                <a:defRPr/>
              </a:pPr>
              <a:t>11/10/2010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F38721B-27CB-48A5-9CD1-69B4ADAAC536}" type="slidenum">
              <a:rPr lang="en-US" smtClean="0"/>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21312" y="10542496"/>
            <a:ext cx="22504077" cy="224559044"/>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5003824" y="10542496"/>
            <a:ext cx="67013422" cy="2245590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pPr>
              <a:defRPr/>
            </a:pPr>
            <a:fld id="{1E4F4E57-69BC-454B-A9E9-44EDDDD7ED85}" type="datetimeFigureOut">
              <a:rPr lang="en-US" smtClean="0"/>
              <a:pPr>
                <a:defRPr/>
              </a:pPr>
              <a:t>11/10/2010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AD3407-4AFD-4550-8DE6-D8E760D86525}" type="slidenum">
              <a:rPr lang="en-US" smtClean="0"/>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pPr>
              <a:defRPr/>
            </a:pPr>
            <a:fld id="{D30B7CB0-CD64-40D6-9188-26560D93E0FB}" type="datetimeFigureOut">
              <a:rPr lang="en-US" smtClean="0"/>
              <a:pPr>
                <a:defRPr/>
              </a:pPr>
              <a:t>11/10/2010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CCFCB42-711A-483A-A7E4-92A0CC6B33EA}" type="slidenum">
              <a:rPr lang="en-US" smtClean="0"/>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27300353"/>
            <a:ext cx="25706944" cy="8437929"/>
          </a:xfrm>
        </p:spPr>
        <p:txBody>
          <a:bodyPr anchor="t"/>
          <a:lstStyle>
            <a:lvl1pPr algn="l">
              <a:defRPr sz="18200" b="1" cap="all"/>
            </a:lvl1pPr>
          </a:lstStyle>
          <a:p>
            <a:r>
              <a:rPr lang="en-US" smtClean="0"/>
              <a:t>Click to edit Master title style</a:t>
            </a:r>
            <a:endParaRPr lang="de-AT"/>
          </a:p>
        </p:txBody>
      </p:sp>
      <p:sp>
        <p:nvSpPr>
          <p:cNvPr id="3" name="Text Placeholder 2"/>
          <p:cNvSpPr>
            <a:spLocks noGrp="1"/>
          </p:cNvSpPr>
          <p:nvPr>
            <p:ph type="body" idx="1"/>
          </p:nvPr>
        </p:nvSpPr>
        <p:spPr>
          <a:xfrm>
            <a:off x="2389025" y="18006833"/>
            <a:ext cx="25706944" cy="9293520"/>
          </a:xfrm>
        </p:spPr>
        <p:txBody>
          <a:bodyPr anchor="b"/>
          <a:lstStyle>
            <a:lvl1pPr marL="0" indent="0">
              <a:buNone/>
              <a:defRPr sz="9100">
                <a:solidFill>
                  <a:schemeClr val="tx1">
                    <a:tint val="75000"/>
                  </a:schemeClr>
                </a:solidFill>
              </a:defRPr>
            </a:lvl1pPr>
            <a:lvl2pPr marL="2077419" indent="0">
              <a:buNone/>
              <a:defRPr sz="8200">
                <a:solidFill>
                  <a:schemeClr val="tx1">
                    <a:tint val="75000"/>
                  </a:schemeClr>
                </a:solidFill>
              </a:defRPr>
            </a:lvl2pPr>
            <a:lvl3pPr marL="4154843" indent="0">
              <a:buNone/>
              <a:defRPr sz="7300">
                <a:solidFill>
                  <a:schemeClr val="tx1">
                    <a:tint val="75000"/>
                  </a:schemeClr>
                </a:solidFill>
              </a:defRPr>
            </a:lvl3pPr>
            <a:lvl4pPr marL="6232267" indent="0">
              <a:buNone/>
              <a:defRPr sz="6400">
                <a:solidFill>
                  <a:schemeClr val="tx1">
                    <a:tint val="75000"/>
                  </a:schemeClr>
                </a:solidFill>
              </a:defRPr>
            </a:lvl4pPr>
            <a:lvl5pPr marL="8309686" indent="0">
              <a:buNone/>
              <a:defRPr sz="6400">
                <a:solidFill>
                  <a:schemeClr val="tx1">
                    <a:tint val="75000"/>
                  </a:schemeClr>
                </a:solidFill>
              </a:defRPr>
            </a:lvl5pPr>
            <a:lvl6pPr marL="10387105" indent="0">
              <a:buNone/>
              <a:defRPr sz="6400">
                <a:solidFill>
                  <a:schemeClr val="tx1">
                    <a:tint val="75000"/>
                  </a:schemeClr>
                </a:solidFill>
              </a:defRPr>
            </a:lvl6pPr>
            <a:lvl7pPr marL="12464525" indent="0">
              <a:buNone/>
              <a:defRPr sz="6400">
                <a:solidFill>
                  <a:schemeClr val="tx1">
                    <a:tint val="75000"/>
                  </a:schemeClr>
                </a:solidFill>
              </a:defRPr>
            </a:lvl7pPr>
            <a:lvl8pPr marL="14541953" indent="0">
              <a:buNone/>
              <a:defRPr sz="6400">
                <a:solidFill>
                  <a:schemeClr val="tx1">
                    <a:tint val="75000"/>
                  </a:schemeClr>
                </a:solidFill>
              </a:defRPr>
            </a:lvl8pPr>
            <a:lvl9pPr marL="1661937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825A2A1-A08A-4E4B-915F-EA7044BD2B86}" type="datetimeFigureOut">
              <a:rPr lang="en-US" smtClean="0"/>
              <a:pPr>
                <a:defRPr/>
              </a:pPr>
              <a:t>11/10/2010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EB6D2A-FCC4-402B-BE77-637E75025D53}" type="slidenum">
              <a:rPr lang="en-US" smtClean="0"/>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5003824" y="61406106"/>
            <a:ext cx="44756125" cy="17369544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50264015" y="61406106"/>
            <a:ext cx="44761374" cy="17369544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Date Placeholder 4"/>
          <p:cNvSpPr>
            <a:spLocks noGrp="1"/>
          </p:cNvSpPr>
          <p:nvPr>
            <p:ph type="dt" sz="half" idx="10"/>
          </p:nvPr>
        </p:nvSpPr>
        <p:spPr/>
        <p:txBody>
          <a:bodyPr/>
          <a:lstStyle/>
          <a:p>
            <a:pPr>
              <a:defRPr/>
            </a:pPr>
            <a:fld id="{16241F58-FBDC-4DA4-BF91-4B804E596AEF}" type="datetimeFigureOut">
              <a:rPr lang="en-US" smtClean="0"/>
              <a:pPr>
                <a:defRPr/>
              </a:pPr>
              <a:t>11/10/2010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FF5B82D-EAC8-408E-8CE1-89464F346F69}" type="slidenum">
              <a:rPr lang="en-US" smtClean="0"/>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1701357"/>
            <a:ext cx="27219117" cy="7080779"/>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1512173" y="9509883"/>
            <a:ext cx="13362782" cy="3963266"/>
          </a:xfrm>
        </p:spPr>
        <p:txBody>
          <a:bodyPr anchor="b"/>
          <a:lstStyle>
            <a:lvl1pPr marL="0" indent="0">
              <a:buNone/>
              <a:defRPr sz="10900" b="1"/>
            </a:lvl1pPr>
            <a:lvl2pPr marL="2077419" indent="0">
              <a:buNone/>
              <a:defRPr sz="9100" b="1"/>
            </a:lvl2pPr>
            <a:lvl3pPr marL="4154843" indent="0">
              <a:buNone/>
              <a:defRPr sz="8200" b="1"/>
            </a:lvl3pPr>
            <a:lvl4pPr marL="6232267" indent="0">
              <a:buNone/>
              <a:defRPr sz="7300" b="1"/>
            </a:lvl4pPr>
            <a:lvl5pPr marL="8309686" indent="0">
              <a:buNone/>
              <a:defRPr sz="7300" b="1"/>
            </a:lvl5pPr>
            <a:lvl6pPr marL="10387105" indent="0">
              <a:buNone/>
              <a:defRPr sz="7300" b="1"/>
            </a:lvl6pPr>
            <a:lvl7pPr marL="12464525" indent="0">
              <a:buNone/>
              <a:defRPr sz="7300" b="1"/>
            </a:lvl7pPr>
            <a:lvl8pPr marL="14541953" indent="0">
              <a:buNone/>
              <a:defRPr sz="7300" b="1"/>
            </a:lvl8pPr>
            <a:lvl9pPr marL="1661937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2173" y="13473149"/>
            <a:ext cx="13362782"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15363267" y="9509883"/>
            <a:ext cx="13368031" cy="3963266"/>
          </a:xfrm>
        </p:spPr>
        <p:txBody>
          <a:bodyPr anchor="b"/>
          <a:lstStyle>
            <a:lvl1pPr marL="0" indent="0">
              <a:buNone/>
              <a:defRPr sz="10900" b="1"/>
            </a:lvl1pPr>
            <a:lvl2pPr marL="2077419" indent="0">
              <a:buNone/>
              <a:defRPr sz="9100" b="1"/>
            </a:lvl2pPr>
            <a:lvl3pPr marL="4154843" indent="0">
              <a:buNone/>
              <a:defRPr sz="8200" b="1"/>
            </a:lvl3pPr>
            <a:lvl4pPr marL="6232267" indent="0">
              <a:buNone/>
              <a:defRPr sz="7300" b="1"/>
            </a:lvl4pPr>
            <a:lvl5pPr marL="8309686" indent="0">
              <a:buNone/>
              <a:defRPr sz="7300" b="1"/>
            </a:lvl5pPr>
            <a:lvl6pPr marL="10387105" indent="0">
              <a:buNone/>
              <a:defRPr sz="7300" b="1"/>
            </a:lvl6pPr>
            <a:lvl7pPr marL="12464525" indent="0">
              <a:buNone/>
              <a:defRPr sz="7300" b="1"/>
            </a:lvl7pPr>
            <a:lvl8pPr marL="14541953" indent="0">
              <a:buNone/>
              <a:defRPr sz="7300" b="1"/>
            </a:lvl8pPr>
            <a:lvl9pPr marL="1661937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63267" y="13473149"/>
            <a:ext cx="13368031"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7" name="Date Placeholder 6"/>
          <p:cNvSpPr>
            <a:spLocks noGrp="1"/>
          </p:cNvSpPr>
          <p:nvPr>
            <p:ph type="dt" sz="half" idx="10"/>
          </p:nvPr>
        </p:nvSpPr>
        <p:spPr/>
        <p:txBody>
          <a:bodyPr/>
          <a:lstStyle/>
          <a:p>
            <a:pPr>
              <a:defRPr/>
            </a:pPr>
            <a:fld id="{3C323328-60B1-42F1-ABDA-BC71F1DD2713}" type="datetimeFigureOut">
              <a:rPr lang="en-US" smtClean="0"/>
              <a:pPr>
                <a:defRPr/>
              </a:pPr>
              <a:t>11/10/2010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BBA5A47-E902-4415-B59D-E3DE2864EAF9}" type="slidenum">
              <a:rPr lang="en-US" smtClean="0"/>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Date Placeholder 2"/>
          <p:cNvSpPr>
            <a:spLocks noGrp="1"/>
          </p:cNvSpPr>
          <p:nvPr>
            <p:ph type="dt" sz="half" idx="10"/>
          </p:nvPr>
        </p:nvSpPr>
        <p:spPr/>
        <p:txBody>
          <a:bodyPr/>
          <a:lstStyle/>
          <a:p>
            <a:pPr>
              <a:defRPr/>
            </a:pPr>
            <a:fld id="{6A981E11-C51C-4A69-B272-4B8F882FECD5}" type="datetimeFigureOut">
              <a:rPr lang="en-US" smtClean="0"/>
              <a:pPr>
                <a:defRPr/>
              </a:pPr>
              <a:t>11/10/2010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C5FF9FD-D5A3-4907-B47E-9481B66365D2}" type="slidenum">
              <a:rPr lang="en-US" smtClean="0"/>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9521201-C302-4FEF-893C-89DD4B22DA4F}" type="datetimeFigureOut">
              <a:rPr lang="en-US" smtClean="0"/>
              <a:pPr>
                <a:defRPr/>
              </a:pPr>
              <a:t>11/10/2010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DF48C03-C995-4CA1-B092-6CF4C2C7A9B5}" type="slidenum">
              <a:rPr lang="en-US" smtClean="0"/>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81" y="1691520"/>
            <a:ext cx="9949891" cy="7198792"/>
          </a:xfrm>
        </p:spPr>
        <p:txBody>
          <a:bodyPr anchor="b"/>
          <a:lstStyle>
            <a:lvl1pPr algn="l">
              <a:defRPr sz="9100" b="1"/>
            </a:lvl1pPr>
          </a:lstStyle>
          <a:p>
            <a:r>
              <a:rPr lang="en-US" smtClean="0"/>
              <a:t>Click to edit Master title style</a:t>
            </a:r>
            <a:endParaRPr lang="de-AT"/>
          </a:p>
        </p:txBody>
      </p:sp>
      <p:sp>
        <p:nvSpPr>
          <p:cNvPr id="3" name="Content Placeholder 2"/>
          <p:cNvSpPr>
            <a:spLocks noGrp="1"/>
          </p:cNvSpPr>
          <p:nvPr>
            <p:ph idx="1"/>
          </p:nvPr>
        </p:nvSpPr>
        <p:spPr>
          <a:xfrm>
            <a:off x="11824354" y="1691535"/>
            <a:ext cx="16906936" cy="36259493"/>
          </a:xfrm>
        </p:spPr>
        <p:txBody>
          <a:bodyPr/>
          <a:lstStyle>
            <a:lvl1pPr>
              <a:defRPr sz="145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1512181" y="8890327"/>
            <a:ext cx="9949891" cy="29060701"/>
          </a:xfrm>
        </p:spPr>
        <p:txBody>
          <a:bodyPr/>
          <a:lstStyle>
            <a:lvl1pPr marL="0" indent="0">
              <a:buNone/>
              <a:defRPr sz="6400"/>
            </a:lvl1pPr>
            <a:lvl2pPr marL="2077419" indent="0">
              <a:buNone/>
              <a:defRPr sz="5500"/>
            </a:lvl2pPr>
            <a:lvl3pPr marL="4154843" indent="0">
              <a:buNone/>
              <a:defRPr sz="4500"/>
            </a:lvl3pPr>
            <a:lvl4pPr marL="6232267" indent="0">
              <a:buNone/>
              <a:defRPr sz="4100"/>
            </a:lvl4pPr>
            <a:lvl5pPr marL="8309686" indent="0">
              <a:buNone/>
              <a:defRPr sz="4100"/>
            </a:lvl5pPr>
            <a:lvl6pPr marL="10387105" indent="0">
              <a:buNone/>
              <a:defRPr sz="4100"/>
            </a:lvl6pPr>
            <a:lvl7pPr marL="12464525" indent="0">
              <a:buNone/>
              <a:defRPr sz="4100"/>
            </a:lvl7pPr>
            <a:lvl8pPr marL="14541953" indent="0">
              <a:buNone/>
              <a:defRPr sz="4100"/>
            </a:lvl8pPr>
            <a:lvl9pPr marL="1661937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8EEED77-846C-4C64-A256-6B5A62773543}" type="datetimeFigureOut">
              <a:rPr lang="en-US" smtClean="0"/>
              <a:pPr>
                <a:defRPr/>
              </a:pPr>
              <a:t>11/10/2010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CDD7460-CD13-4964-9E4E-3A36E2FAA28E}" type="slidenum">
              <a:rPr lang="en-US" smtClean="0"/>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0" y="29739273"/>
            <a:ext cx="18146078" cy="3510889"/>
          </a:xfrm>
        </p:spPr>
        <p:txBody>
          <a:bodyPr anchor="b"/>
          <a:lstStyle>
            <a:lvl1pPr algn="l">
              <a:defRPr sz="9100" b="1"/>
            </a:lvl1pPr>
          </a:lstStyle>
          <a:p>
            <a:r>
              <a:rPr lang="en-US" smtClean="0"/>
              <a:t>Click to edit Master title style</a:t>
            </a:r>
            <a:endParaRPr lang="de-AT"/>
          </a:p>
        </p:txBody>
      </p:sp>
      <p:sp>
        <p:nvSpPr>
          <p:cNvPr id="3" name="Picture Placeholder 2"/>
          <p:cNvSpPr>
            <a:spLocks noGrp="1"/>
          </p:cNvSpPr>
          <p:nvPr>
            <p:ph type="pic" idx="1"/>
          </p:nvPr>
        </p:nvSpPr>
        <p:spPr>
          <a:xfrm>
            <a:off x="5927930" y="3796084"/>
            <a:ext cx="18146078" cy="25490805"/>
          </a:xfrm>
        </p:spPr>
        <p:txBody>
          <a:bodyPr/>
          <a:lstStyle>
            <a:lvl1pPr marL="0" indent="0">
              <a:buNone/>
              <a:defRPr sz="14500"/>
            </a:lvl1pPr>
            <a:lvl2pPr marL="2077419" indent="0">
              <a:buNone/>
              <a:defRPr sz="12700"/>
            </a:lvl2pPr>
            <a:lvl3pPr marL="4154843" indent="0">
              <a:buNone/>
              <a:defRPr sz="10900"/>
            </a:lvl3pPr>
            <a:lvl4pPr marL="6232267" indent="0">
              <a:buNone/>
              <a:defRPr sz="9100"/>
            </a:lvl4pPr>
            <a:lvl5pPr marL="8309686" indent="0">
              <a:buNone/>
              <a:defRPr sz="9100"/>
            </a:lvl5pPr>
            <a:lvl6pPr marL="10387105" indent="0">
              <a:buNone/>
              <a:defRPr sz="9100"/>
            </a:lvl6pPr>
            <a:lvl7pPr marL="12464525" indent="0">
              <a:buNone/>
              <a:defRPr sz="9100"/>
            </a:lvl7pPr>
            <a:lvl8pPr marL="14541953" indent="0">
              <a:buNone/>
              <a:defRPr sz="9100"/>
            </a:lvl8pPr>
            <a:lvl9pPr marL="16619372" indent="0">
              <a:buNone/>
              <a:defRPr sz="9100"/>
            </a:lvl9pPr>
          </a:lstStyle>
          <a:p>
            <a:endParaRPr lang="de-AT"/>
          </a:p>
        </p:txBody>
      </p:sp>
      <p:sp>
        <p:nvSpPr>
          <p:cNvPr id="4" name="Text Placeholder 3"/>
          <p:cNvSpPr>
            <a:spLocks noGrp="1"/>
          </p:cNvSpPr>
          <p:nvPr>
            <p:ph type="body" sz="half" idx="2"/>
          </p:nvPr>
        </p:nvSpPr>
        <p:spPr>
          <a:xfrm>
            <a:off x="5927930" y="33250162"/>
            <a:ext cx="18146078" cy="4986046"/>
          </a:xfrm>
        </p:spPr>
        <p:txBody>
          <a:bodyPr/>
          <a:lstStyle>
            <a:lvl1pPr marL="0" indent="0">
              <a:buNone/>
              <a:defRPr sz="6400"/>
            </a:lvl1pPr>
            <a:lvl2pPr marL="2077419" indent="0">
              <a:buNone/>
              <a:defRPr sz="5500"/>
            </a:lvl2pPr>
            <a:lvl3pPr marL="4154843" indent="0">
              <a:buNone/>
              <a:defRPr sz="4500"/>
            </a:lvl3pPr>
            <a:lvl4pPr marL="6232267" indent="0">
              <a:buNone/>
              <a:defRPr sz="4100"/>
            </a:lvl4pPr>
            <a:lvl5pPr marL="8309686" indent="0">
              <a:buNone/>
              <a:defRPr sz="4100"/>
            </a:lvl5pPr>
            <a:lvl6pPr marL="10387105" indent="0">
              <a:buNone/>
              <a:defRPr sz="4100"/>
            </a:lvl6pPr>
            <a:lvl7pPr marL="12464525" indent="0">
              <a:buNone/>
              <a:defRPr sz="4100"/>
            </a:lvl7pPr>
            <a:lvl8pPr marL="14541953" indent="0">
              <a:buNone/>
              <a:defRPr sz="4100"/>
            </a:lvl8pPr>
            <a:lvl9pPr marL="1661937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2FC5807-B807-4901-B718-7C75E3F7559C}" type="datetimeFigureOut">
              <a:rPr lang="en-US" smtClean="0"/>
              <a:pPr>
                <a:defRPr/>
              </a:pPr>
              <a:t>11/10/2010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0AE8C87-FBE1-4850-A497-FB02BC47DEF4}" type="slidenum">
              <a:rPr lang="en-US" smtClean="0"/>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1701357"/>
            <a:ext cx="27219117" cy="7080779"/>
          </a:xfrm>
          <a:prstGeom prst="rect">
            <a:avLst/>
          </a:prstGeom>
        </p:spPr>
        <p:txBody>
          <a:bodyPr vert="horz" lIns="415486" tIns="207743" rIns="415486" bIns="207743" rtlCol="0" anchor="ctr">
            <a:normAutofit/>
          </a:bodyPr>
          <a:lstStyle/>
          <a:p>
            <a:r>
              <a:rPr lang="en-US" smtClean="0"/>
              <a:t>Click to edit Master title style</a:t>
            </a:r>
            <a:endParaRPr lang="de-AT"/>
          </a:p>
        </p:txBody>
      </p:sp>
      <p:sp>
        <p:nvSpPr>
          <p:cNvPr id="3" name="Text Placeholder 2"/>
          <p:cNvSpPr>
            <a:spLocks noGrp="1"/>
          </p:cNvSpPr>
          <p:nvPr>
            <p:ph type="body" idx="1"/>
          </p:nvPr>
        </p:nvSpPr>
        <p:spPr>
          <a:xfrm>
            <a:off x="1512173" y="9913106"/>
            <a:ext cx="27219117" cy="28037922"/>
          </a:xfrm>
          <a:prstGeom prst="rect">
            <a:avLst/>
          </a:prstGeom>
        </p:spPr>
        <p:txBody>
          <a:bodyPr vert="horz" lIns="415486" tIns="207743" rIns="415486" bIns="2077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2"/>
          </p:nvPr>
        </p:nvSpPr>
        <p:spPr>
          <a:xfrm>
            <a:off x="1512173" y="39377015"/>
            <a:ext cx="7056808" cy="2261916"/>
          </a:xfrm>
          <a:prstGeom prst="rect">
            <a:avLst/>
          </a:prstGeom>
        </p:spPr>
        <p:txBody>
          <a:bodyPr vert="horz" lIns="415486" tIns="207743" rIns="415486" bIns="207743" rtlCol="0" anchor="ctr"/>
          <a:lstStyle>
            <a:lvl1pPr algn="l">
              <a:defRPr sz="5500">
                <a:solidFill>
                  <a:schemeClr val="tx1">
                    <a:tint val="75000"/>
                  </a:schemeClr>
                </a:solidFill>
              </a:defRPr>
            </a:lvl1pPr>
          </a:lstStyle>
          <a:p>
            <a:pPr>
              <a:defRPr/>
            </a:pPr>
            <a:fld id="{19D4FB57-4618-48BF-830B-0FC124BAF2AD}" type="datetimeFigureOut">
              <a:rPr lang="en-US" smtClean="0"/>
              <a:pPr>
                <a:defRPr/>
              </a:pPr>
              <a:t>11/10/2010</a:t>
            </a:fld>
            <a:endParaRPr lang="en-US"/>
          </a:p>
        </p:txBody>
      </p:sp>
      <p:sp>
        <p:nvSpPr>
          <p:cNvPr id="5" name="Footer Placeholder 4"/>
          <p:cNvSpPr>
            <a:spLocks noGrp="1"/>
          </p:cNvSpPr>
          <p:nvPr>
            <p:ph type="ftr" sz="quarter" idx="3"/>
          </p:nvPr>
        </p:nvSpPr>
        <p:spPr>
          <a:xfrm>
            <a:off x="10333183" y="39377015"/>
            <a:ext cx="9577097" cy="2261916"/>
          </a:xfrm>
          <a:prstGeom prst="rect">
            <a:avLst/>
          </a:prstGeom>
        </p:spPr>
        <p:txBody>
          <a:bodyPr vert="horz" lIns="415486" tIns="207743" rIns="415486" bIns="207743" rtlCol="0" anchor="ctr"/>
          <a:lstStyle>
            <a:lvl1pPr algn="ctr">
              <a:defRPr sz="55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21674482" y="39377015"/>
            <a:ext cx="7056808" cy="2261916"/>
          </a:xfrm>
          <a:prstGeom prst="rect">
            <a:avLst/>
          </a:prstGeom>
        </p:spPr>
        <p:txBody>
          <a:bodyPr vert="horz" lIns="415486" tIns="207743" rIns="415486" bIns="207743" rtlCol="0" anchor="ctr"/>
          <a:lstStyle>
            <a:lvl1pPr algn="r">
              <a:defRPr sz="5500">
                <a:solidFill>
                  <a:schemeClr val="tx1">
                    <a:tint val="75000"/>
                  </a:schemeClr>
                </a:solidFill>
              </a:defRPr>
            </a:lvl1pPr>
          </a:lstStyle>
          <a:p>
            <a:pPr>
              <a:defRPr/>
            </a:pPr>
            <a:fld id="{E47F9E21-E0E1-47B9-B616-E87D5FB56266}" type="slidenum">
              <a:rPr lang="en-US" smtClean="0"/>
              <a:pPr>
                <a:defRPr/>
              </a:pPr>
              <a:t>‹Nr.›</a:t>
            </a:fld>
            <a:endParaRPr lang="en-US"/>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defTabSz="4154843" rtl="0" eaLnBrk="1" latinLnBrk="0" hangingPunct="1">
        <a:spcBef>
          <a:spcPct val="0"/>
        </a:spcBef>
        <a:buNone/>
        <a:defRPr sz="20000" kern="1200">
          <a:solidFill>
            <a:schemeClr val="tx1"/>
          </a:solidFill>
          <a:latin typeface="+mj-lt"/>
          <a:ea typeface="+mj-ea"/>
          <a:cs typeface="+mj-cs"/>
        </a:defRPr>
      </a:lvl1pPr>
    </p:titleStyle>
    <p:bodyStyle>
      <a:lvl1pPr marL="1558064" indent="-1558064" algn="l" defTabSz="4154843" rtl="0" eaLnBrk="1" latinLnBrk="0" hangingPunct="1">
        <a:spcBef>
          <a:spcPct val="20000"/>
        </a:spcBef>
        <a:buFont typeface="Arial" pitchFamily="34" charset="0"/>
        <a:buChar char="•"/>
        <a:defRPr sz="14500" kern="1200">
          <a:solidFill>
            <a:schemeClr val="tx1"/>
          </a:solidFill>
          <a:latin typeface="+mn-lt"/>
          <a:ea typeface="+mn-ea"/>
          <a:cs typeface="+mn-cs"/>
        </a:defRPr>
      </a:lvl1pPr>
      <a:lvl2pPr marL="3375806" indent="-1298387" algn="l" defTabSz="4154843"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193557" indent="-1038710" algn="l" defTabSz="4154843"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270976" indent="-1038710" algn="l" defTabSz="4154843"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48396" indent="-1038710" algn="l" defTabSz="4154843"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25815" indent="-1038710" algn="l" defTabSz="4154843"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03234" indent="-1038710" algn="l" defTabSz="4154843"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580663" indent="-1038710" algn="l" defTabSz="4154843"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658082" indent="-1038710" algn="l" defTabSz="4154843"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54843" rtl="0" eaLnBrk="1" latinLnBrk="0" hangingPunct="1">
        <a:defRPr sz="8200" kern="1200">
          <a:solidFill>
            <a:schemeClr val="tx1"/>
          </a:solidFill>
          <a:latin typeface="+mn-lt"/>
          <a:ea typeface="+mn-ea"/>
          <a:cs typeface="+mn-cs"/>
        </a:defRPr>
      </a:lvl1pPr>
      <a:lvl2pPr marL="2077419" algn="l" defTabSz="4154843" rtl="0" eaLnBrk="1" latinLnBrk="0" hangingPunct="1">
        <a:defRPr sz="8200" kern="1200">
          <a:solidFill>
            <a:schemeClr val="tx1"/>
          </a:solidFill>
          <a:latin typeface="+mn-lt"/>
          <a:ea typeface="+mn-ea"/>
          <a:cs typeface="+mn-cs"/>
        </a:defRPr>
      </a:lvl2pPr>
      <a:lvl3pPr marL="4154843" algn="l" defTabSz="4154843" rtl="0" eaLnBrk="1" latinLnBrk="0" hangingPunct="1">
        <a:defRPr sz="8200" kern="1200">
          <a:solidFill>
            <a:schemeClr val="tx1"/>
          </a:solidFill>
          <a:latin typeface="+mn-lt"/>
          <a:ea typeface="+mn-ea"/>
          <a:cs typeface="+mn-cs"/>
        </a:defRPr>
      </a:lvl3pPr>
      <a:lvl4pPr marL="6232267" algn="l" defTabSz="4154843" rtl="0" eaLnBrk="1" latinLnBrk="0" hangingPunct="1">
        <a:defRPr sz="8200" kern="1200">
          <a:solidFill>
            <a:schemeClr val="tx1"/>
          </a:solidFill>
          <a:latin typeface="+mn-lt"/>
          <a:ea typeface="+mn-ea"/>
          <a:cs typeface="+mn-cs"/>
        </a:defRPr>
      </a:lvl4pPr>
      <a:lvl5pPr marL="8309686" algn="l" defTabSz="4154843" rtl="0" eaLnBrk="1" latinLnBrk="0" hangingPunct="1">
        <a:defRPr sz="8200" kern="1200">
          <a:solidFill>
            <a:schemeClr val="tx1"/>
          </a:solidFill>
          <a:latin typeface="+mn-lt"/>
          <a:ea typeface="+mn-ea"/>
          <a:cs typeface="+mn-cs"/>
        </a:defRPr>
      </a:lvl5pPr>
      <a:lvl6pPr marL="10387105" algn="l" defTabSz="4154843" rtl="0" eaLnBrk="1" latinLnBrk="0" hangingPunct="1">
        <a:defRPr sz="8200" kern="1200">
          <a:solidFill>
            <a:schemeClr val="tx1"/>
          </a:solidFill>
          <a:latin typeface="+mn-lt"/>
          <a:ea typeface="+mn-ea"/>
          <a:cs typeface="+mn-cs"/>
        </a:defRPr>
      </a:lvl6pPr>
      <a:lvl7pPr marL="12464525" algn="l" defTabSz="4154843" rtl="0" eaLnBrk="1" latinLnBrk="0" hangingPunct="1">
        <a:defRPr sz="8200" kern="1200">
          <a:solidFill>
            <a:schemeClr val="tx1"/>
          </a:solidFill>
          <a:latin typeface="+mn-lt"/>
          <a:ea typeface="+mn-ea"/>
          <a:cs typeface="+mn-cs"/>
        </a:defRPr>
      </a:lvl7pPr>
      <a:lvl8pPr marL="14541953" algn="l" defTabSz="4154843" rtl="0" eaLnBrk="1" latinLnBrk="0" hangingPunct="1">
        <a:defRPr sz="8200" kern="1200">
          <a:solidFill>
            <a:schemeClr val="tx1"/>
          </a:solidFill>
          <a:latin typeface="+mn-lt"/>
          <a:ea typeface="+mn-ea"/>
          <a:cs typeface="+mn-cs"/>
        </a:defRPr>
      </a:lvl8pPr>
      <a:lvl9pPr marL="16619372" algn="l" defTabSz="4154843"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10.png"/><Relationship Id="rId3" Type="http://schemas.openxmlformats.org/officeDocument/2006/relationships/notesSlide" Target="../notesSlides/notesSlide1.xml"/><Relationship Id="rId7" Type="http://schemas.openxmlformats.org/officeDocument/2006/relationships/image" Target="../media/image5.emf"/><Relationship Id="rId12"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jpeg"/><Relationship Id="rId11" Type="http://schemas.openxmlformats.org/officeDocument/2006/relationships/image" Target="../media/image8.png"/><Relationship Id="rId5" Type="http://schemas.openxmlformats.org/officeDocument/2006/relationships/image" Target="../media/image3.jpeg"/><Relationship Id="rId10" Type="http://schemas.openxmlformats.org/officeDocument/2006/relationships/image" Target="../media/image7.gif"/><Relationship Id="rId4" Type="http://schemas.openxmlformats.org/officeDocument/2006/relationships/image" Target="../media/image2.png"/><Relationship Id="rId9"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13285" y="791669"/>
            <a:ext cx="17640702" cy="4677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0354" tIns="50178" rIns="100354" bIns="50178" anchor="ctr"/>
          <a:lstStyle/>
          <a:p>
            <a:pPr algn="ctr" defTabSz="4154684" fontAlgn="auto">
              <a:spcBef>
                <a:spcPts val="0"/>
              </a:spcBef>
              <a:spcAft>
                <a:spcPts val="0"/>
              </a:spcAft>
              <a:defRPr/>
            </a:pPr>
            <a:r>
              <a:rPr lang="de-AT" sz="8000" dirty="0" smtClean="0"/>
              <a:t>Hidden Markov Model and Split-Merge Algorithm for Project ATTEND</a:t>
            </a:r>
            <a:endParaRPr lang="de-AT" sz="8000" dirty="0"/>
          </a:p>
          <a:p>
            <a:pPr algn="ctr" defTabSz="4154684" fontAlgn="auto">
              <a:spcBef>
                <a:spcPts val="0"/>
              </a:spcBef>
              <a:spcAft>
                <a:spcPts val="0"/>
              </a:spcAft>
              <a:defRPr/>
            </a:pPr>
            <a:r>
              <a:rPr lang="de-AT" sz="4800" dirty="0"/>
              <a:t>AdapTive scenario recogniTion for Emergency and Need Detection</a:t>
            </a:r>
          </a:p>
        </p:txBody>
      </p:sp>
      <p:sp>
        <p:nvSpPr>
          <p:cNvPr id="8" name="Rectangle 7"/>
          <p:cNvSpPr/>
          <p:nvPr/>
        </p:nvSpPr>
        <p:spPr>
          <a:xfrm>
            <a:off x="8339931" y="23909337"/>
            <a:ext cx="15769272" cy="8902358"/>
          </a:xfrm>
          <a:prstGeom prst="rect">
            <a:avLst/>
          </a:prstGeom>
        </p:spPr>
        <p:style>
          <a:lnRef idx="2">
            <a:schemeClr val="accent3"/>
          </a:lnRef>
          <a:fillRef idx="1">
            <a:schemeClr val="lt1"/>
          </a:fillRef>
          <a:effectRef idx="0">
            <a:schemeClr val="accent3"/>
          </a:effectRef>
          <a:fontRef idx="minor">
            <a:schemeClr val="dk1"/>
          </a:fontRef>
        </p:style>
        <p:txBody>
          <a:bodyPr lIns="100354" tIns="50178" rIns="100354" bIns="50178" anchor="ctr"/>
          <a:lstStyle/>
          <a:p>
            <a:pPr defTabSz="4154684" fontAlgn="auto">
              <a:spcBef>
                <a:spcPts val="0"/>
              </a:spcBef>
              <a:spcAft>
                <a:spcPts val="0"/>
              </a:spcAft>
              <a:defRPr/>
            </a:pPr>
            <a:r>
              <a:rPr lang="de-AT" sz="6600" dirty="0"/>
              <a:t>Project ATTEND Contents:</a:t>
            </a:r>
          </a:p>
          <a:p>
            <a:pPr algn="just" defTabSz="4154684" fontAlgn="auto">
              <a:spcBef>
                <a:spcPts val="0"/>
              </a:spcBef>
              <a:spcAft>
                <a:spcPts val="0"/>
              </a:spcAft>
              <a:buFont typeface="Arial" pitchFamily="34" charset="0"/>
              <a:buChar char="•"/>
              <a:defRPr/>
            </a:pPr>
            <a:r>
              <a:rPr lang="de-AT" sz="3500" b="1" dirty="0" smtClean="0"/>
              <a:t>Situation </a:t>
            </a:r>
            <a:r>
              <a:rPr lang="de-AT" sz="3500" b="1" dirty="0"/>
              <a:t>and Scenario Recognition: </a:t>
            </a:r>
            <a:r>
              <a:rPr lang="en-US" sz="3500" dirty="0"/>
              <a:t>based on hierarchic symbolic abstraction and detection methods to detect the most important situations of elderly persons’ daily routine in a robust way</a:t>
            </a:r>
            <a:r>
              <a:rPr lang="en-US" sz="3500" dirty="0" smtClean="0"/>
              <a:t>. Developing a fast and reliable learning algorithm, modeling the “normal” behavior of the elderly person with several typical daily routines. </a:t>
            </a:r>
          </a:p>
          <a:p>
            <a:pPr algn="just" defTabSz="4154684" fontAlgn="auto">
              <a:spcBef>
                <a:spcPts val="0"/>
              </a:spcBef>
              <a:spcAft>
                <a:spcPts val="0"/>
              </a:spcAft>
              <a:buFont typeface="Arial" pitchFamily="34" charset="0"/>
              <a:buChar char="•"/>
              <a:defRPr/>
            </a:pPr>
            <a:r>
              <a:rPr lang="de-AT" sz="3500" b="1" dirty="0" smtClean="0"/>
              <a:t>Sensor Fusion: </a:t>
            </a:r>
            <a:r>
              <a:rPr lang="en-US" sz="3500" dirty="0" smtClean="0"/>
              <a:t>process the sensor data and use the data to build the behavior model of elderly people. The data should be as complete as possible with a few selected sensors.</a:t>
            </a:r>
            <a:endParaRPr lang="de-AT" sz="3500" dirty="0"/>
          </a:p>
          <a:p>
            <a:pPr algn="just" defTabSz="4154684" fontAlgn="auto">
              <a:spcBef>
                <a:spcPts val="0"/>
              </a:spcBef>
              <a:spcAft>
                <a:spcPts val="0"/>
              </a:spcAft>
              <a:buFont typeface="Arial" pitchFamily="34" charset="0"/>
              <a:buChar char="•"/>
              <a:defRPr/>
            </a:pPr>
            <a:r>
              <a:rPr lang="en-US" sz="3500" b="1" dirty="0" smtClean="0"/>
              <a:t>Combine </a:t>
            </a:r>
            <a:r>
              <a:rPr lang="de-AT" sz="3500" b="1" dirty="0" smtClean="0"/>
              <a:t>Situation and Scenario Recognition and Sensor Fusion : </a:t>
            </a:r>
            <a:r>
              <a:rPr lang="en-US" sz="3500" dirty="0"/>
              <a:t>for </a:t>
            </a:r>
            <a:r>
              <a:rPr lang="en-US" sz="3500" dirty="0" smtClean="0"/>
              <a:t>more robust and completely situation </a:t>
            </a:r>
            <a:r>
              <a:rPr lang="en-US" sz="3500" dirty="0"/>
              <a:t>and scenario recognition </a:t>
            </a:r>
            <a:r>
              <a:rPr lang="en-US" sz="3500" dirty="0" smtClean="0"/>
              <a:t>sensor fusion will be used in a high level. It combines recognition results from different sensors  (and these sensors  installed in different location) together.  So the behavior model of the user  in different locations in the living environment will be formed a whole model system.</a:t>
            </a:r>
            <a:endParaRPr lang="de-AT" sz="4400" b="1" dirty="0"/>
          </a:p>
        </p:txBody>
      </p:sp>
      <p:sp>
        <p:nvSpPr>
          <p:cNvPr id="9" name="Rectangle 8"/>
          <p:cNvSpPr/>
          <p:nvPr/>
        </p:nvSpPr>
        <p:spPr>
          <a:xfrm>
            <a:off x="1696092" y="15374937"/>
            <a:ext cx="26695166" cy="26406375"/>
          </a:xfrm>
          <a:prstGeom prst="rect">
            <a:avLst/>
          </a:prstGeom>
        </p:spPr>
        <p:style>
          <a:lnRef idx="1">
            <a:schemeClr val="accent3"/>
          </a:lnRef>
          <a:fillRef idx="2">
            <a:schemeClr val="accent3"/>
          </a:fillRef>
          <a:effectRef idx="1">
            <a:schemeClr val="accent3"/>
          </a:effectRef>
          <a:fontRef idx="minor">
            <a:schemeClr val="dk1"/>
          </a:fontRef>
        </p:style>
        <p:txBody>
          <a:bodyPr lIns="100354" tIns="50178" rIns="100354" bIns="50178" anchor="ctr"/>
          <a:lstStyle/>
          <a:p>
            <a:pPr defTabSz="4154684" fontAlgn="auto">
              <a:spcBef>
                <a:spcPts val="0"/>
              </a:spcBef>
              <a:spcAft>
                <a:spcPts val="0"/>
              </a:spcAft>
              <a:defRPr/>
            </a:pPr>
            <a:r>
              <a:rPr lang="de-AT" sz="6600" dirty="0" smtClean="0"/>
              <a:t>Research Results </a:t>
            </a:r>
            <a:r>
              <a:rPr lang="de-AT" sz="6600" dirty="0"/>
              <a:t>: </a:t>
            </a:r>
          </a:p>
          <a:p>
            <a:pPr defTabSz="4154684" fontAlgn="auto">
              <a:spcBef>
                <a:spcPts val="0"/>
              </a:spcBef>
              <a:spcAft>
                <a:spcPts val="0"/>
              </a:spcAft>
              <a:defRPr/>
            </a:pPr>
            <a:endParaRPr lang="de-AT" sz="6600" dirty="0"/>
          </a:p>
          <a:p>
            <a:pPr defTabSz="4154684" fontAlgn="auto">
              <a:spcBef>
                <a:spcPts val="0"/>
              </a:spcBef>
              <a:spcAft>
                <a:spcPts val="0"/>
              </a:spcAft>
              <a:defRPr/>
            </a:pPr>
            <a:endParaRPr lang="de-AT" dirty="0"/>
          </a:p>
          <a:p>
            <a:pPr defTabSz="4154684" fontAlgn="auto">
              <a:spcBef>
                <a:spcPts val="0"/>
              </a:spcBef>
              <a:spcAft>
                <a:spcPts val="0"/>
              </a:spcAft>
              <a:defRPr/>
            </a:pPr>
            <a:endParaRPr lang="de-AT" dirty="0"/>
          </a:p>
          <a:p>
            <a:pPr defTabSz="4154684" fontAlgn="auto">
              <a:spcBef>
                <a:spcPts val="0"/>
              </a:spcBef>
              <a:spcAft>
                <a:spcPts val="0"/>
              </a:spcAft>
              <a:defRPr/>
            </a:pPr>
            <a:endParaRPr lang="de-AT" dirty="0"/>
          </a:p>
          <a:p>
            <a:pPr defTabSz="4154684" fontAlgn="auto">
              <a:spcBef>
                <a:spcPts val="0"/>
              </a:spcBef>
              <a:spcAft>
                <a:spcPts val="0"/>
              </a:spcAft>
              <a:defRPr/>
            </a:pPr>
            <a:endParaRPr lang="de-AT" dirty="0"/>
          </a:p>
          <a:p>
            <a:pPr defTabSz="4154684" fontAlgn="auto">
              <a:spcBef>
                <a:spcPts val="0"/>
              </a:spcBef>
              <a:spcAft>
                <a:spcPts val="0"/>
              </a:spcAft>
              <a:defRPr/>
            </a:pPr>
            <a:endParaRPr lang="de-AT" dirty="0"/>
          </a:p>
          <a:p>
            <a:pPr defTabSz="4154684" fontAlgn="auto">
              <a:spcBef>
                <a:spcPts val="0"/>
              </a:spcBef>
              <a:spcAft>
                <a:spcPts val="0"/>
              </a:spcAft>
              <a:defRPr/>
            </a:pPr>
            <a:endParaRPr lang="de-AT" dirty="0"/>
          </a:p>
          <a:p>
            <a:pPr defTabSz="4154684" fontAlgn="auto">
              <a:spcBef>
                <a:spcPts val="0"/>
              </a:spcBef>
              <a:spcAft>
                <a:spcPts val="0"/>
              </a:spcAft>
              <a:defRPr/>
            </a:pPr>
            <a:endParaRPr lang="de-AT" dirty="0"/>
          </a:p>
          <a:p>
            <a:pPr defTabSz="4154684" fontAlgn="auto">
              <a:spcBef>
                <a:spcPts val="0"/>
              </a:spcBef>
              <a:spcAft>
                <a:spcPts val="0"/>
              </a:spcAft>
              <a:defRPr/>
            </a:pPr>
            <a:endParaRPr lang="de-AT" dirty="0"/>
          </a:p>
          <a:p>
            <a:pPr defTabSz="4154684" fontAlgn="auto">
              <a:spcBef>
                <a:spcPts val="0"/>
              </a:spcBef>
              <a:spcAft>
                <a:spcPts val="0"/>
              </a:spcAft>
              <a:defRPr/>
            </a:pPr>
            <a:endParaRPr lang="de-AT" dirty="0"/>
          </a:p>
          <a:p>
            <a:pPr defTabSz="4154684" fontAlgn="auto">
              <a:spcBef>
                <a:spcPts val="0"/>
              </a:spcBef>
              <a:spcAft>
                <a:spcPts val="0"/>
              </a:spcAft>
              <a:defRPr/>
            </a:pPr>
            <a:endParaRPr lang="de-AT" dirty="0"/>
          </a:p>
          <a:p>
            <a:pPr defTabSz="4154684" fontAlgn="auto">
              <a:spcBef>
                <a:spcPts val="0"/>
              </a:spcBef>
              <a:spcAft>
                <a:spcPts val="0"/>
              </a:spcAft>
              <a:defRPr/>
            </a:pPr>
            <a:r>
              <a:rPr lang="de-AT" dirty="0" smtClean="0"/>
              <a:t>       </a:t>
            </a:r>
          </a:p>
          <a:p>
            <a:pPr defTabSz="4154684" fontAlgn="auto">
              <a:spcBef>
                <a:spcPts val="0"/>
              </a:spcBef>
              <a:spcAft>
                <a:spcPts val="0"/>
              </a:spcAft>
              <a:defRPr/>
            </a:pPr>
            <a:endParaRPr lang="de-AT" dirty="0" smtClean="0"/>
          </a:p>
          <a:p>
            <a:pPr defTabSz="4154684" fontAlgn="auto">
              <a:spcBef>
                <a:spcPts val="0"/>
              </a:spcBef>
              <a:spcAft>
                <a:spcPts val="0"/>
              </a:spcAft>
              <a:defRPr/>
            </a:pPr>
            <a:endParaRPr lang="de-AT" dirty="0" smtClean="0"/>
          </a:p>
          <a:p>
            <a:pPr defTabSz="4154684" fontAlgn="auto">
              <a:spcBef>
                <a:spcPts val="0"/>
              </a:spcBef>
              <a:spcAft>
                <a:spcPts val="0"/>
              </a:spcAft>
              <a:defRPr/>
            </a:pPr>
            <a:endParaRPr lang="de-AT" dirty="0" smtClean="0"/>
          </a:p>
          <a:p>
            <a:pPr defTabSz="4154684" fontAlgn="auto">
              <a:spcBef>
                <a:spcPts val="0"/>
              </a:spcBef>
              <a:spcAft>
                <a:spcPts val="0"/>
              </a:spcAft>
              <a:defRPr/>
            </a:pPr>
            <a:endParaRPr lang="de-AT" dirty="0" smtClean="0"/>
          </a:p>
          <a:p>
            <a:pPr defTabSz="4154684" fontAlgn="auto">
              <a:spcBef>
                <a:spcPts val="0"/>
              </a:spcBef>
              <a:spcAft>
                <a:spcPts val="0"/>
              </a:spcAft>
              <a:defRPr/>
            </a:pPr>
            <a:endParaRPr lang="de-AT" dirty="0" smtClean="0"/>
          </a:p>
          <a:p>
            <a:pPr defTabSz="4154684" fontAlgn="auto">
              <a:spcBef>
                <a:spcPts val="0"/>
              </a:spcBef>
              <a:spcAft>
                <a:spcPts val="0"/>
              </a:spcAft>
              <a:defRPr/>
            </a:pPr>
            <a:endParaRPr lang="de-AT" dirty="0" smtClean="0"/>
          </a:p>
          <a:p>
            <a:pPr defTabSz="4154684" fontAlgn="auto">
              <a:spcBef>
                <a:spcPts val="0"/>
              </a:spcBef>
              <a:spcAft>
                <a:spcPts val="0"/>
              </a:spcAft>
              <a:defRPr/>
            </a:pPr>
            <a:endParaRPr lang="de-AT" dirty="0" smtClean="0"/>
          </a:p>
          <a:p>
            <a:pPr defTabSz="4154684" fontAlgn="auto">
              <a:spcBef>
                <a:spcPts val="0"/>
              </a:spcBef>
              <a:spcAft>
                <a:spcPts val="0"/>
              </a:spcAft>
              <a:defRPr/>
            </a:pPr>
            <a:endParaRPr lang="de-AT" dirty="0"/>
          </a:p>
        </p:txBody>
      </p:sp>
      <p:sp>
        <p:nvSpPr>
          <p:cNvPr id="18" name="Rectangle 17"/>
          <p:cNvSpPr/>
          <p:nvPr/>
        </p:nvSpPr>
        <p:spPr>
          <a:xfrm>
            <a:off x="15883731" y="31834137"/>
            <a:ext cx="12268200" cy="3429000"/>
          </a:xfrm>
          <a:prstGeom prst="rect">
            <a:avLst/>
          </a:prstGeom>
        </p:spPr>
        <p:style>
          <a:lnRef idx="3">
            <a:schemeClr val="lt1"/>
          </a:lnRef>
          <a:fillRef idx="1">
            <a:schemeClr val="accent1"/>
          </a:fillRef>
          <a:effectRef idx="1">
            <a:schemeClr val="accent1"/>
          </a:effectRef>
          <a:fontRef idx="minor">
            <a:schemeClr val="lt1"/>
          </a:fontRef>
        </p:style>
        <p:txBody>
          <a:bodyPr lIns="100354" tIns="50178" rIns="100354" bIns="50178" anchor="ctr"/>
          <a:lstStyle/>
          <a:p>
            <a:pPr algn="just" defTabSz="4154684" fontAlgn="auto">
              <a:spcBef>
                <a:spcPts val="0"/>
              </a:spcBef>
              <a:spcAft>
                <a:spcPts val="0"/>
              </a:spcAft>
              <a:defRPr/>
            </a:pPr>
            <a:endParaRPr lang="en-US" sz="4000" dirty="0" smtClean="0"/>
          </a:p>
          <a:p>
            <a:pPr algn="just" defTabSz="4154684" fontAlgn="auto">
              <a:spcBef>
                <a:spcPts val="0"/>
              </a:spcBef>
              <a:spcAft>
                <a:spcPts val="0"/>
              </a:spcAft>
              <a:defRPr/>
            </a:pPr>
            <a:r>
              <a:rPr lang="en-US" sz="4400" dirty="0" smtClean="0"/>
              <a:t>Same data as above, aggregated in histograms (blue) and the learning result showed in green curve. Most important clusters have been found with mean value, standard deviation and percent value for each cluster.</a:t>
            </a:r>
            <a:endParaRPr lang="en-GB" sz="4400" dirty="0" smtClean="0"/>
          </a:p>
          <a:p>
            <a:pPr algn="just" defTabSz="4154684" fontAlgn="auto">
              <a:spcBef>
                <a:spcPts val="0"/>
              </a:spcBef>
              <a:spcAft>
                <a:spcPts val="0"/>
              </a:spcAft>
              <a:defRPr/>
            </a:pPr>
            <a:endParaRPr lang="de-AT" sz="4000" dirty="0"/>
          </a:p>
        </p:txBody>
      </p:sp>
      <p:sp>
        <p:nvSpPr>
          <p:cNvPr id="13" name="Rectangle 12"/>
          <p:cNvSpPr/>
          <p:nvPr/>
        </p:nvSpPr>
        <p:spPr>
          <a:xfrm>
            <a:off x="1939131" y="35491737"/>
            <a:ext cx="13716000" cy="6019800"/>
          </a:xfrm>
          <a:prstGeom prst="rect">
            <a:avLst/>
          </a:prstGeom>
        </p:spPr>
        <p:style>
          <a:lnRef idx="3">
            <a:schemeClr val="lt1"/>
          </a:lnRef>
          <a:fillRef idx="1">
            <a:schemeClr val="accent1"/>
          </a:fillRef>
          <a:effectRef idx="1">
            <a:schemeClr val="accent1"/>
          </a:effectRef>
          <a:fontRef idx="minor">
            <a:schemeClr val="lt1"/>
          </a:fontRef>
        </p:style>
        <p:txBody>
          <a:bodyPr lIns="100354" tIns="50178" rIns="100354" bIns="50178" anchor="ctr"/>
          <a:lstStyle/>
          <a:p>
            <a:pPr algn="just" defTabSz="4154684" fontAlgn="auto">
              <a:spcBef>
                <a:spcPts val="0"/>
              </a:spcBef>
              <a:spcAft>
                <a:spcPts val="0"/>
              </a:spcAft>
              <a:defRPr/>
            </a:pPr>
            <a:r>
              <a:rPr lang="en-US" sz="4800" dirty="0" smtClean="0"/>
              <a:t>Motion detector data used to model scenarios of user behavior. The top figure shows a model of the state data of 7 days, while the bottom figure shows the same model after state merging procedures. The goal of the algorithms is to provide a compact model of human daily routines. With the help of HMM algorithms, best matches for actual behaviors and learned prototypes can be found</a:t>
            </a:r>
            <a:endParaRPr lang="de-AT" sz="4800" dirty="0"/>
          </a:p>
        </p:txBody>
      </p:sp>
      <p:sp>
        <p:nvSpPr>
          <p:cNvPr id="15" name="Rectangle 14"/>
          <p:cNvSpPr/>
          <p:nvPr/>
        </p:nvSpPr>
        <p:spPr>
          <a:xfrm>
            <a:off x="15883731" y="35435488"/>
            <a:ext cx="12273586" cy="6081346"/>
          </a:xfrm>
          <a:prstGeom prst="rect">
            <a:avLst/>
          </a:prstGeom>
        </p:spPr>
        <p:style>
          <a:lnRef idx="2">
            <a:schemeClr val="accent1"/>
          </a:lnRef>
          <a:fillRef idx="1">
            <a:schemeClr val="lt1"/>
          </a:fillRef>
          <a:effectRef idx="0">
            <a:schemeClr val="accent1"/>
          </a:effectRef>
          <a:fontRef idx="minor">
            <a:schemeClr val="dk1"/>
          </a:fontRef>
        </p:style>
        <p:txBody>
          <a:bodyPr lIns="100354" tIns="50178" rIns="100354" bIns="50178" anchor="ctr"/>
          <a:lstStyle/>
          <a:p>
            <a:pPr defTabSz="4154684" fontAlgn="auto">
              <a:spcBef>
                <a:spcPts val="0"/>
              </a:spcBef>
              <a:spcAft>
                <a:spcPts val="0"/>
              </a:spcAft>
              <a:defRPr/>
            </a:pPr>
            <a:endParaRPr lang="de-AT" sz="2700" dirty="0">
              <a:solidFill>
                <a:srgbClr val="FF0000"/>
              </a:solidFill>
            </a:endParaRPr>
          </a:p>
          <a:p>
            <a:pPr defTabSz="4154684" fontAlgn="auto">
              <a:spcBef>
                <a:spcPts val="0"/>
              </a:spcBef>
              <a:spcAft>
                <a:spcPts val="0"/>
              </a:spcAft>
              <a:defRPr/>
            </a:pPr>
            <a:r>
              <a:rPr lang="de-AT" sz="3200" dirty="0">
                <a:solidFill>
                  <a:srgbClr val="FF0000"/>
                </a:solidFill>
              </a:rPr>
              <a:t>Project Supported by:  </a:t>
            </a:r>
          </a:p>
          <a:p>
            <a:pPr defTabSz="4154684" fontAlgn="auto">
              <a:spcBef>
                <a:spcPts val="0"/>
              </a:spcBef>
              <a:spcAft>
                <a:spcPts val="0"/>
              </a:spcAft>
              <a:buFont typeface="Arial" pitchFamily="34" charset="0"/>
              <a:buChar char="•"/>
              <a:defRPr/>
            </a:pPr>
            <a:r>
              <a:rPr lang="de-AT" sz="2800" dirty="0"/>
              <a:t> FFG-Austria Research Promotion Agency</a:t>
            </a:r>
          </a:p>
          <a:p>
            <a:pPr defTabSz="4154684" fontAlgn="auto">
              <a:spcBef>
                <a:spcPts val="0"/>
              </a:spcBef>
              <a:spcAft>
                <a:spcPts val="0"/>
              </a:spcAft>
              <a:buFont typeface="Arial" pitchFamily="34" charset="0"/>
              <a:buChar char="•"/>
              <a:defRPr/>
            </a:pPr>
            <a:r>
              <a:rPr lang="de-AT" sz="2800" dirty="0"/>
              <a:t> www.ffg.at </a:t>
            </a:r>
            <a:r>
              <a:rPr lang="de-AT" sz="2800" dirty="0">
                <a:solidFill>
                  <a:srgbClr val="00B050"/>
                </a:solidFill>
              </a:rPr>
              <a:t> </a:t>
            </a:r>
          </a:p>
          <a:p>
            <a:pPr defTabSz="4154684" fontAlgn="auto">
              <a:spcBef>
                <a:spcPts val="0"/>
              </a:spcBef>
              <a:spcAft>
                <a:spcPts val="0"/>
              </a:spcAft>
              <a:buFont typeface="Arial" pitchFamily="34" charset="0"/>
              <a:buChar char="•"/>
              <a:defRPr/>
            </a:pPr>
            <a:r>
              <a:rPr lang="de-AT" sz="2800" dirty="0"/>
              <a:t> Dr. Gerda Geyer</a:t>
            </a:r>
          </a:p>
          <a:p>
            <a:pPr defTabSz="4154684" fontAlgn="auto">
              <a:spcBef>
                <a:spcPts val="0"/>
              </a:spcBef>
              <a:spcAft>
                <a:spcPts val="0"/>
              </a:spcAft>
              <a:defRPr/>
            </a:pPr>
            <a:endParaRPr lang="de-AT" sz="2300" dirty="0"/>
          </a:p>
          <a:p>
            <a:pPr defTabSz="4154684" fontAlgn="auto">
              <a:spcBef>
                <a:spcPts val="0"/>
              </a:spcBef>
              <a:spcAft>
                <a:spcPts val="0"/>
              </a:spcAft>
              <a:defRPr/>
            </a:pPr>
            <a:endParaRPr lang="de-AT" sz="2300" dirty="0"/>
          </a:p>
          <a:p>
            <a:pPr defTabSz="4154684" fontAlgn="auto">
              <a:spcBef>
                <a:spcPts val="0"/>
              </a:spcBef>
              <a:spcAft>
                <a:spcPts val="0"/>
              </a:spcAft>
              <a:defRPr/>
            </a:pPr>
            <a:r>
              <a:rPr lang="de-AT" sz="3200" dirty="0">
                <a:solidFill>
                  <a:srgbClr val="FF0000"/>
                </a:solidFill>
              </a:rPr>
              <a:t>Project Implementation:</a:t>
            </a:r>
          </a:p>
          <a:p>
            <a:pPr defTabSz="4154684" fontAlgn="auto">
              <a:spcBef>
                <a:spcPts val="0"/>
              </a:spcBef>
              <a:spcAft>
                <a:spcPts val="0"/>
              </a:spcAft>
              <a:buFont typeface="Arial" pitchFamily="34" charset="0"/>
              <a:buChar char="•"/>
              <a:defRPr/>
            </a:pPr>
            <a:r>
              <a:rPr lang="de-AT" sz="2800" dirty="0"/>
              <a:t> ICT- Institute of Computer Technology</a:t>
            </a:r>
          </a:p>
          <a:p>
            <a:pPr defTabSz="4154684" fontAlgn="auto">
              <a:spcBef>
                <a:spcPts val="0"/>
              </a:spcBef>
              <a:spcAft>
                <a:spcPts val="0"/>
              </a:spcAft>
              <a:defRPr/>
            </a:pPr>
            <a:r>
              <a:rPr lang="de-AT" sz="2800" dirty="0"/>
              <a:t>            Vienna University of Technology </a:t>
            </a:r>
          </a:p>
          <a:p>
            <a:pPr defTabSz="4154684" fontAlgn="auto">
              <a:spcBef>
                <a:spcPts val="0"/>
              </a:spcBef>
              <a:spcAft>
                <a:spcPts val="0"/>
              </a:spcAft>
              <a:defRPr/>
            </a:pPr>
            <a:r>
              <a:rPr lang="de-AT" sz="2800" dirty="0"/>
              <a:t>   https://www.ict.tuwien.ac.at/ict/</a:t>
            </a:r>
          </a:p>
          <a:p>
            <a:pPr defTabSz="4154684" fontAlgn="auto">
              <a:spcBef>
                <a:spcPts val="0"/>
              </a:spcBef>
              <a:spcAft>
                <a:spcPts val="0"/>
              </a:spcAft>
              <a:buFont typeface="Arial" pitchFamily="34" charset="0"/>
              <a:buChar char="•"/>
              <a:defRPr/>
            </a:pPr>
            <a:r>
              <a:rPr lang="de-AT" sz="2800" dirty="0"/>
              <a:t> Uni. Ass. Dipl. –Ing. Dr. techn  Dietmar Bruckner</a:t>
            </a:r>
          </a:p>
          <a:p>
            <a:pPr defTabSz="4154684" fontAlgn="auto">
              <a:spcBef>
                <a:spcPts val="0"/>
              </a:spcBef>
              <a:spcAft>
                <a:spcPts val="0"/>
              </a:spcAft>
              <a:defRPr/>
            </a:pPr>
            <a:r>
              <a:rPr lang="de-AT" sz="2800" dirty="0"/>
              <a:t>   bruckner@ict.tuwien.ac.at </a:t>
            </a:r>
          </a:p>
          <a:p>
            <a:pPr defTabSz="4154684" fontAlgn="auto">
              <a:spcBef>
                <a:spcPts val="0"/>
              </a:spcBef>
              <a:spcAft>
                <a:spcPts val="0"/>
              </a:spcAft>
              <a:buFont typeface="Arial" pitchFamily="34" charset="0"/>
              <a:buChar char="•"/>
              <a:defRPr/>
            </a:pPr>
            <a:r>
              <a:rPr lang="de-AT" sz="2800" dirty="0"/>
              <a:t> Dipl. –Ing  GuoQing Yin</a:t>
            </a:r>
          </a:p>
          <a:p>
            <a:pPr defTabSz="4154684" fontAlgn="auto">
              <a:spcBef>
                <a:spcPts val="0"/>
              </a:spcBef>
              <a:spcAft>
                <a:spcPts val="0"/>
              </a:spcAft>
              <a:defRPr/>
            </a:pPr>
            <a:r>
              <a:rPr lang="de-AT" sz="2800" dirty="0"/>
              <a:t>   yin@ict.tuwien.ac.at </a:t>
            </a:r>
          </a:p>
          <a:p>
            <a:pPr defTabSz="4154684" fontAlgn="auto">
              <a:spcBef>
                <a:spcPts val="0"/>
              </a:spcBef>
              <a:spcAft>
                <a:spcPts val="0"/>
              </a:spcAft>
              <a:defRPr/>
            </a:pPr>
            <a:endParaRPr lang="de-AT" sz="2300" dirty="0"/>
          </a:p>
        </p:txBody>
      </p:sp>
      <p:pic>
        <p:nvPicPr>
          <p:cNvPr id="5135" name="Picture 5"/>
          <p:cNvPicPr>
            <a:picLocks noChangeAspect="1" noChangeArrowheads="1"/>
          </p:cNvPicPr>
          <p:nvPr/>
        </p:nvPicPr>
        <p:blipFill>
          <a:blip r:embed="rId4" cstate="print"/>
          <a:srcRect/>
          <a:stretch>
            <a:fillRect/>
          </a:stretch>
        </p:blipFill>
        <p:spPr bwMode="auto">
          <a:xfrm>
            <a:off x="24409940" y="2994958"/>
            <a:ext cx="3982436" cy="2473979"/>
          </a:xfrm>
          <a:prstGeom prst="rect">
            <a:avLst/>
          </a:prstGeom>
          <a:noFill/>
          <a:ln w="9525">
            <a:noFill/>
            <a:miter lim="800000"/>
            <a:headEnd/>
            <a:tailEnd/>
          </a:ln>
        </p:spPr>
      </p:pic>
      <p:pic>
        <p:nvPicPr>
          <p:cNvPr id="5137" name="Picture 9" descr="C:\Documents and Settings\yin\Desktop\DissA\infor_conference_work\conference\AAL_Vienna 2009\Bruckner_Dietmar.jpg"/>
          <p:cNvPicPr>
            <a:picLocks noChangeAspect="1" noChangeArrowheads="1"/>
          </p:cNvPicPr>
          <p:nvPr/>
        </p:nvPicPr>
        <p:blipFill>
          <a:blip r:embed="rId5" cstate="print"/>
          <a:srcRect/>
          <a:stretch>
            <a:fillRect/>
          </a:stretch>
        </p:blipFill>
        <p:spPr bwMode="auto">
          <a:xfrm>
            <a:off x="23884731" y="39377937"/>
            <a:ext cx="2209800" cy="2076416"/>
          </a:xfrm>
          <a:prstGeom prst="rect">
            <a:avLst/>
          </a:prstGeom>
          <a:noFill/>
          <a:ln w="9525">
            <a:noFill/>
            <a:miter lim="800000"/>
            <a:headEnd/>
            <a:tailEnd/>
          </a:ln>
        </p:spPr>
      </p:pic>
      <p:pic>
        <p:nvPicPr>
          <p:cNvPr id="5138" name="Picture 10" descr="C:\Documents and Settings\yin\Desktop\DissA\infor_conference_work\conference\AAL_Vienna 2009\Yin_GuoQing.jpg"/>
          <p:cNvPicPr>
            <a:picLocks noChangeAspect="1" noChangeArrowheads="1"/>
          </p:cNvPicPr>
          <p:nvPr/>
        </p:nvPicPr>
        <p:blipFill>
          <a:blip r:embed="rId6" cstate="print"/>
          <a:srcRect/>
          <a:stretch>
            <a:fillRect/>
          </a:stretch>
        </p:blipFill>
        <p:spPr bwMode="auto">
          <a:xfrm>
            <a:off x="26018331" y="39379938"/>
            <a:ext cx="2123165" cy="2092296"/>
          </a:xfrm>
          <a:prstGeom prst="rect">
            <a:avLst/>
          </a:prstGeom>
          <a:noFill/>
          <a:ln w="9525">
            <a:noFill/>
            <a:miter lim="800000"/>
            <a:headEnd/>
            <a:tailEnd/>
          </a:ln>
        </p:spPr>
      </p:pic>
      <p:pic>
        <p:nvPicPr>
          <p:cNvPr id="20" name="Picture 19"/>
          <p:cNvPicPr/>
          <p:nvPr/>
        </p:nvPicPr>
        <p:blipFill>
          <a:blip r:embed="rId7" cstate="print"/>
          <a:srcRect/>
          <a:stretch>
            <a:fillRect/>
          </a:stretch>
        </p:blipFill>
        <p:spPr bwMode="auto">
          <a:xfrm>
            <a:off x="15883731" y="24290337"/>
            <a:ext cx="12268200" cy="7315200"/>
          </a:xfrm>
          <a:prstGeom prst="rect">
            <a:avLst/>
          </a:prstGeom>
          <a:noFill/>
          <a:ln w="9525">
            <a:noFill/>
            <a:miter lim="800000"/>
            <a:headEnd/>
            <a:tailEnd/>
          </a:ln>
        </p:spPr>
      </p:pic>
      <p:graphicFrame>
        <p:nvGraphicFramePr>
          <p:cNvPr id="1026" name="Object 2"/>
          <p:cNvGraphicFramePr>
            <a:graphicFrameLocks noChangeAspect="1"/>
          </p:cNvGraphicFramePr>
          <p:nvPr/>
        </p:nvGraphicFramePr>
        <p:xfrm>
          <a:off x="1739107" y="820737"/>
          <a:ext cx="4724400" cy="4724400"/>
        </p:xfrm>
        <a:graphic>
          <a:graphicData uri="http://schemas.openxmlformats.org/presentationml/2006/ole">
            <p:oleObj spid="_x0000_s1026" name="Acrobat Document" r:id="rId8" imgW="2043000" imgH="2043000" progId="AcroExch.Document.7">
              <p:embed/>
            </p:oleObj>
          </a:graphicData>
        </a:graphic>
      </p:graphicFrame>
      <p:pic>
        <p:nvPicPr>
          <p:cNvPr id="1027" name="Picture 3" descr="C:\Documents and Settings\yin\Desktop\DissA\infor_conference_work\conference\2010\G_4_Odense Denmark_D_1805_0106_AAL_15_17_09_workshop\AAL_ambient_assisted_living.gif"/>
          <p:cNvPicPr>
            <a:picLocks noChangeAspect="1" noChangeArrowheads="1"/>
          </p:cNvPicPr>
          <p:nvPr/>
        </p:nvPicPr>
        <p:blipFill>
          <a:blip r:embed="rId9" cstate="print"/>
          <a:srcRect/>
          <a:stretch>
            <a:fillRect/>
          </a:stretch>
        </p:blipFill>
        <p:spPr bwMode="auto">
          <a:xfrm>
            <a:off x="24418131" y="820737"/>
            <a:ext cx="4445876" cy="2057400"/>
          </a:xfrm>
          <a:prstGeom prst="rect">
            <a:avLst/>
          </a:prstGeom>
          <a:noFill/>
        </p:spPr>
      </p:pic>
      <p:pic>
        <p:nvPicPr>
          <p:cNvPr id="1028" name="Picture 4" descr="C:\Documents and Settings\yin\Desktop\DissA\infor_conference_work\conference\2010\G_4_Odense Denmark_D_1805_0106_AAL_15_17_09_workshop\TULogo.gif"/>
          <p:cNvPicPr>
            <a:picLocks noChangeAspect="1" noChangeArrowheads="1"/>
          </p:cNvPicPr>
          <p:nvPr/>
        </p:nvPicPr>
        <p:blipFill>
          <a:blip r:embed="rId10" cstate="print"/>
          <a:srcRect/>
          <a:stretch>
            <a:fillRect/>
          </a:stretch>
        </p:blipFill>
        <p:spPr bwMode="auto">
          <a:xfrm>
            <a:off x="22665531" y="35567937"/>
            <a:ext cx="5410200" cy="1790054"/>
          </a:xfrm>
          <a:prstGeom prst="rect">
            <a:avLst/>
          </a:prstGeom>
          <a:noFill/>
        </p:spPr>
      </p:pic>
      <p:sp>
        <p:nvSpPr>
          <p:cNvPr id="22" name="Rectangle 21"/>
          <p:cNvSpPr/>
          <p:nvPr/>
        </p:nvSpPr>
        <p:spPr>
          <a:xfrm>
            <a:off x="1710531" y="5697537"/>
            <a:ext cx="26670000" cy="9448800"/>
          </a:xfrm>
          <a:prstGeom prst="rect">
            <a:avLst/>
          </a:prstGeom>
        </p:spPr>
        <p:style>
          <a:lnRef idx="1">
            <a:schemeClr val="accent1"/>
          </a:lnRef>
          <a:fillRef idx="2">
            <a:schemeClr val="accent1"/>
          </a:fillRef>
          <a:effectRef idx="1">
            <a:schemeClr val="accent1"/>
          </a:effectRef>
          <a:fontRef idx="minor">
            <a:schemeClr val="dk1"/>
          </a:fontRef>
        </p:style>
        <p:txBody>
          <a:bodyPr lIns="71047" tIns="35524" rIns="71047" bIns="35524" anchor="ctr"/>
          <a:lstStyle/>
          <a:p>
            <a:pPr algn="just" defTabSz="2941369" fontAlgn="auto">
              <a:spcBef>
                <a:spcPts val="0"/>
              </a:spcBef>
              <a:spcAft>
                <a:spcPts val="0"/>
              </a:spcAft>
              <a:defRPr/>
            </a:pPr>
            <a:r>
              <a:rPr lang="en-US" sz="4800" b="1" dirty="0" smtClean="0">
                <a:solidFill>
                  <a:schemeClr val="tx1"/>
                </a:solidFill>
              </a:rPr>
              <a:t>Abstract</a:t>
            </a:r>
            <a:r>
              <a:rPr lang="en-US" sz="4800" b="1" dirty="0">
                <a:solidFill>
                  <a:schemeClr val="tx1"/>
                </a:solidFill>
              </a:rPr>
              <a:t>:</a:t>
            </a:r>
          </a:p>
          <a:p>
            <a:pPr algn="just" defTabSz="2941369" fontAlgn="auto">
              <a:spcBef>
                <a:spcPts val="0"/>
              </a:spcBef>
              <a:spcAft>
                <a:spcPts val="0"/>
              </a:spcAft>
              <a:defRPr/>
            </a:pPr>
            <a:r>
              <a:rPr lang="en-US" sz="3600" dirty="0"/>
              <a:t>Within the scope of the project ATTEND a system will be developed that increases the time frame of independent living of elderly persons in their used living environment. The system comprises an intelligent, adaptive network of sensors, which are to be installed in the living environment of the user in order to thoroughly observe his behavior. An important aspect is that the sensors shall work independent and in a preferably invisible fashion.</a:t>
            </a:r>
          </a:p>
          <a:p>
            <a:pPr algn="just" defTabSz="2941369" fontAlgn="auto">
              <a:spcBef>
                <a:spcPts val="0"/>
              </a:spcBef>
              <a:spcAft>
                <a:spcPts val="0"/>
              </a:spcAft>
              <a:defRPr/>
            </a:pPr>
            <a:r>
              <a:rPr lang="en-US" sz="3600" dirty="0"/>
              <a:t>ATTEND learns about normal behavior of the user. In case of unusual behavior an alarm plan can be worked out (e. g. enquiring the user, calling a neighbor, calling an external organization). The system is intended to increase comfort, security and social inclusion of the customer and ideally also help with the early detection of upcoming medical problems. In case of an emergency the system can contact primary and secondary users (family, neighbor, care giver) via external interfaces</a:t>
            </a:r>
            <a:r>
              <a:rPr lang="en-US" sz="3600" dirty="0" smtClean="0"/>
              <a:t>.</a:t>
            </a:r>
          </a:p>
          <a:p>
            <a:pPr algn="just" defTabSz="2941369" fontAlgn="auto">
              <a:spcBef>
                <a:spcPts val="0"/>
              </a:spcBef>
              <a:spcAft>
                <a:spcPts val="0"/>
              </a:spcAft>
              <a:defRPr/>
            </a:pPr>
            <a:endParaRPr lang="en-US" sz="1000" dirty="0" smtClean="0"/>
          </a:p>
          <a:p>
            <a:pPr algn="just" defTabSz="2941369" fontAlgn="auto">
              <a:spcBef>
                <a:spcPts val="0"/>
              </a:spcBef>
              <a:spcAft>
                <a:spcPts val="0"/>
              </a:spcAft>
              <a:defRPr/>
            </a:pPr>
            <a:r>
              <a:rPr lang="en-US" sz="4800" b="1" dirty="0" smtClean="0">
                <a:solidFill>
                  <a:schemeClr val="tx1"/>
                </a:solidFill>
              </a:rPr>
              <a:t>Features:</a:t>
            </a:r>
          </a:p>
          <a:p>
            <a:pPr algn="just" defTabSz="2941369" fontAlgn="auto">
              <a:spcBef>
                <a:spcPts val="0"/>
              </a:spcBef>
              <a:spcAft>
                <a:spcPts val="0"/>
              </a:spcAft>
              <a:defRPr/>
            </a:pPr>
            <a:r>
              <a:rPr lang="de-AT" sz="3600" dirty="0" smtClean="0"/>
              <a:t>Intelligent, adaptive network of sensors; No camaras, No microphones, No sensors to be worn on the body; Nothing should be activated by the user; Observation of elderly persons</a:t>
            </a:r>
            <a:r>
              <a:rPr lang="en-US" sz="3600" dirty="0" smtClean="0"/>
              <a:t>’</a:t>
            </a:r>
            <a:r>
              <a:rPr lang="de-AT" sz="3600" dirty="0" smtClean="0"/>
              <a:t> daily  routine; Situation and scenario recognition; Sending alarm to caregiver in case of emergency; Protection of privacy; Increasing comfort and security  </a:t>
            </a:r>
          </a:p>
          <a:p>
            <a:pPr algn="just" defTabSz="2941369" fontAlgn="auto">
              <a:spcBef>
                <a:spcPts val="0"/>
              </a:spcBef>
              <a:spcAft>
                <a:spcPts val="0"/>
              </a:spcAft>
              <a:defRPr/>
            </a:pPr>
            <a:r>
              <a:rPr lang="de-AT" sz="4800" b="1" dirty="0" smtClean="0">
                <a:solidFill>
                  <a:schemeClr val="tx1"/>
                </a:solidFill>
              </a:rPr>
              <a:t>Contents:</a:t>
            </a:r>
          </a:p>
          <a:p>
            <a:pPr algn="just" defTabSz="2941369" fontAlgn="auto">
              <a:spcBef>
                <a:spcPts val="0"/>
              </a:spcBef>
              <a:spcAft>
                <a:spcPts val="0"/>
              </a:spcAft>
              <a:defRPr/>
            </a:pPr>
            <a:r>
              <a:rPr lang="de-AT" sz="3600" dirty="0" smtClean="0"/>
              <a:t>Sensor Fusion; Situation and Scenario Recognition; </a:t>
            </a:r>
            <a:r>
              <a:rPr lang="en-US" sz="3600" dirty="0" smtClean="0"/>
              <a:t>Combine Sensor Fusion and </a:t>
            </a:r>
            <a:r>
              <a:rPr lang="de-AT" sz="3600" dirty="0" smtClean="0"/>
              <a:t>Situation and Scenario Recognition </a:t>
            </a:r>
            <a:endParaRPr lang="en-US" sz="3600" dirty="0"/>
          </a:p>
        </p:txBody>
      </p:sp>
      <p:sp>
        <p:nvSpPr>
          <p:cNvPr id="23" name="Rectangle 22"/>
          <p:cNvSpPr/>
          <p:nvPr/>
        </p:nvSpPr>
        <p:spPr>
          <a:xfrm>
            <a:off x="15883731" y="21928137"/>
            <a:ext cx="12268200" cy="2123658"/>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just"/>
            <a:r>
              <a:rPr lang="en-US" sz="4400" dirty="0" smtClean="0"/>
              <a:t>Data from a door contact sensor at the medicine cabinet. X axis is day count (there are about 440 data points in the data set ). Y axis is the time in each day.</a:t>
            </a:r>
            <a:endParaRPr lang="de-AT" sz="4400" dirty="0"/>
          </a:p>
        </p:txBody>
      </p:sp>
      <p:pic>
        <p:nvPicPr>
          <p:cNvPr id="1031" name="Picture 7"/>
          <p:cNvPicPr>
            <a:picLocks noChangeAspect="1" noChangeArrowheads="1"/>
          </p:cNvPicPr>
          <p:nvPr/>
        </p:nvPicPr>
        <p:blipFill>
          <a:blip r:embed="rId11" cstate="print"/>
          <a:srcRect/>
          <a:stretch>
            <a:fillRect/>
          </a:stretch>
        </p:blipFill>
        <p:spPr bwMode="auto">
          <a:xfrm>
            <a:off x="2091531" y="16975137"/>
            <a:ext cx="13487400" cy="9296400"/>
          </a:xfrm>
          <a:prstGeom prst="rect">
            <a:avLst/>
          </a:prstGeom>
          <a:noFill/>
          <a:ln w="9525">
            <a:noFill/>
            <a:miter lim="800000"/>
            <a:headEnd/>
            <a:tailEnd/>
          </a:ln>
        </p:spPr>
      </p:pic>
      <p:pic>
        <p:nvPicPr>
          <p:cNvPr id="1032" name="Picture 8"/>
          <p:cNvPicPr>
            <a:picLocks noChangeAspect="1" noChangeArrowheads="1"/>
          </p:cNvPicPr>
          <p:nvPr/>
        </p:nvPicPr>
        <p:blipFill>
          <a:blip r:embed="rId12" cstate="print"/>
          <a:srcRect/>
          <a:stretch>
            <a:fillRect/>
          </a:stretch>
        </p:blipFill>
        <p:spPr bwMode="auto">
          <a:xfrm>
            <a:off x="2015331" y="26500137"/>
            <a:ext cx="13563600" cy="8829881"/>
          </a:xfrm>
          <a:prstGeom prst="rect">
            <a:avLst/>
          </a:prstGeom>
          <a:noFill/>
          <a:ln w="9525">
            <a:noFill/>
            <a:miter lim="800000"/>
            <a:headEnd/>
            <a:tailEnd/>
          </a:ln>
        </p:spPr>
      </p:pic>
      <p:pic>
        <p:nvPicPr>
          <p:cNvPr id="2" name="Picture 3"/>
          <p:cNvPicPr>
            <a:picLocks noChangeAspect="1" noChangeArrowheads="1"/>
          </p:cNvPicPr>
          <p:nvPr/>
        </p:nvPicPr>
        <p:blipFill>
          <a:blip r:embed="rId13" cstate="print"/>
          <a:srcRect/>
          <a:stretch>
            <a:fillRect/>
          </a:stretch>
        </p:blipFill>
        <p:spPr bwMode="auto">
          <a:xfrm>
            <a:off x="15883731" y="16975136"/>
            <a:ext cx="12115800" cy="480060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642</Words>
  <Application>Microsoft Office PowerPoint</Application>
  <PresentationFormat>Benutzerdefiniert</PresentationFormat>
  <Paragraphs>53</Paragraphs>
  <Slides>1</Slides>
  <Notes>1</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3" baseType="lpstr">
      <vt:lpstr>Office Theme</vt:lpstr>
      <vt:lpstr>Acrobat Document</vt:lpstr>
      <vt:lpstr>Folie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AAL  Forum_Vienna 2009</dc:title>
  <dc:creator/>
  <cp:lastModifiedBy>Renate Wimmer</cp:lastModifiedBy>
  <cp:revision>129</cp:revision>
  <dcterms:created xsi:type="dcterms:W3CDTF">2006-08-16T00:00:00Z</dcterms:created>
  <dcterms:modified xsi:type="dcterms:W3CDTF">2010-11-10T13:25:59Z</dcterms:modified>
</cp:coreProperties>
</file>