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23"/>
  </p:notesMasterIdLst>
  <p:sldIdLst>
    <p:sldId id="256" r:id="rId2"/>
    <p:sldId id="261" r:id="rId3"/>
    <p:sldId id="271" r:id="rId4"/>
    <p:sldId id="260" r:id="rId5"/>
    <p:sldId id="267" r:id="rId6"/>
    <p:sldId id="266" r:id="rId7"/>
    <p:sldId id="259" r:id="rId8"/>
    <p:sldId id="272" r:id="rId9"/>
    <p:sldId id="279" r:id="rId10"/>
    <p:sldId id="278" r:id="rId11"/>
    <p:sldId id="280" r:id="rId12"/>
    <p:sldId id="269" r:id="rId13"/>
    <p:sldId id="274" r:id="rId14"/>
    <p:sldId id="281" r:id="rId15"/>
    <p:sldId id="268" r:id="rId16"/>
    <p:sldId id="283" r:id="rId17"/>
    <p:sldId id="284" r:id="rId18"/>
    <p:sldId id="275" r:id="rId19"/>
    <p:sldId id="277" r:id="rId20"/>
    <p:sldId id="282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CBE"/>
    <a:srgbClr val="054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7" autoAdjust="0"/>
    <p:restoredTop sz="94533" autoAdjust="0"/>
  </p:normalViewPr>
  <p:slideViewPr>
    <p:cSldViewPr snapToGrid="0" snapToObjects="1">
      <p:cViewPr varScale="1">
        <p:scale>
          <a:sx n="99" d="100"/>
          <a:sy n="99" d="100"/>
        </p:scale>
        <p:origin x="51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irwald\ownCloud\Mirwald\Konferenzen\202111%20Dubai\Microscop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irwald\ownCloud\Mirwald\Konferenzen\202111%20Dubai\Microscopy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.ivws.tuwien.ac.at\Projekte\21410_OptischeMikroskopie_JM\Daten\Auswertung\Bindemi\Mikroskopie\Auswertung\Pr&#228;sentation\21410_B1158BC_DF_100x_210929_HP_duration_Probe_11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.ivws.tuwien.ac.at\Projekte\21410_OptischeMikroskopie_JM\Daten\Auswertung\Bindemi\Mikroskopie\Auswertung\Pr&#228;sentation\21410_B1158BC_DF_100x_210929_HP_duration_Probe_11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JMirwald\ownCloud\Mirwald\Konferenzen\202111%20Dubai\Microscop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data.ivws.tuwien.ac.at\Projekte\21410_OptischeMikroskopie_JM\Daten\Auswertung\Bindemi\Mikroskopie\Auswertung\Pr&#228;sentation\21410_B1189A_DF_100x_211013_HP_duration_Probe%201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irwald\ownCloud\Mirwald\Konferenzen\202111%20Dubai\Microscopy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C:\Users\JMirwald\ownCloud\Mirwald\Konferenzen\202111%20Dubai\Microscopy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\\data.ivws.tuwien.ac.at\Projekte\21410_OptischeMikroskopie_JM\Daten\Auswertung\Bindemi\Mikroskopie\Auswertung\Pr&#228;sentation\21410_B1189A_DF_100x_211013_HP_duration_Probe%201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irwald\ownCloud\Mirwald\Konferenzen\202111%20Dubai\Microscopy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.ivws.tuwien.ac.at\Projekte\21410_OptischeMikroskopie_JM\Daten\Auswertung\Bindemi\Mikroskopie\Auswertung\Pr&#228;sentation\21410_B1158BC_DF_100x_210929_HP_duration_Probe_11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.ivws.tuwien.ac.at\Projekte\21410_OptischeMikroskopie_JM\Daten\Auswertung\Bindemi\Mikroskopie\Auswertung\Pr&#228;sentation\21410_B1158BC_DF_100x_210929_HP_duration_Probe_11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99388888888888"/>
          <c:y val="3.2871180555555567E-2"/>
          <c:w val="0.79108111111111112"/>
          <c:h val="0.81743576388888894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'[21410_B1158A_DF_100x_210915_HP_duration_Probe_10.xlsx]Zusammenfassung'!$D$3:$D$44</c:f>
              <c:numCache>
                <c:formatCode>0</c:formatCode>
                <c:ptCount val="42"/>
                <c:pt idx="0">
                  <c:v>294</c:v>
                </c:pt>
                <c:pt idx="1">
                  <c:v>299</c:v>
                </c:pt>
                <c:pt idx="2">
                  <c:v>274</c:v>
                </c:pt>
                <c:pt idx="3">
                  <c:v>292</c:v>
                </c:pt>
                <c:pt idx="4">
                  <c:v>256</c:v>
                </c:pt>
                <c:pt idx="5">
                  <c:v>300</c:v>
                </c:pt>
                <c:pt idx="6">
                  <c:v>258</c:v>
                </c:pt>
                <c:pt idx="7">
                  <c:v>258</c:v>
                </c:pt>
                <c:pt idx="8">
                  <c:v>265</c:v>
                </c:pt>
                <c:pt idx="11">
                  <c:v>306</c:v>
                </c:pt>
                <c:pt idx="12">
                  <c:v>313</c:v>
                </c:pt>
                <c:pt idx="13">
                  <c:v>282</c:v>
                </c:pt>
                <c:pt idx="14">
                  <c:v>255</c:v>
                </c:pt>
                <c:pt idx="15">
                  <c:v>275</c:v>
                </c:pt>
                <c:pt idx="16">
                  <c:v>273</c:v>
                </c:pt>
                <c:pt idx="17">
                  <c:v>265</c:v>
                </c:pt>
                <c:pt idx="18">
                  <c:v>268</c:v>
                </c:pt>
                <c:pt idx="19">
                  <c:v>250</c:v>
                </c:pt>
                <c:pt idx="22">
                  <c:v>246</c:v>
                </c:pt>
                <c:pt idx="23">
                  <c:v>282</c:v>
                </c:pt>
                <c:pt idx="24">
                  <c:v>288</c:v>
                </c:pt>
                <c:pt idx="25">
                  <c:v>229</c:v>
                </c:pt>
                <c:pt idx="26">
                  <c:v>275</c:v>
                </c:pt>
                <c:pt idx="27">
                  <c:v>254</c:v>
                </c:pt>
                <c:pt idx="28">
                  <c:v>266</c:v>
                </c:pt>
                <c:pt idx="29">
                  <c:v>261</c:v>
                </c:pt>
                <c:pt idx="30">
                  <c:v>278</c:v>
                </c:pt>
                <c:pt idx="33">
                  <c:v>237</c:v>
                </c:pt>
                <c:pt idx="34">
                  <c:v>239</c:v>
                </c:pt>
                <c:pt idx="35">
                  <c:v>239</c:v>
                </c:pt>
                <c:pt idx="36">
                  <c:v>226</c:v>
                </c:pt>
                <c:pt idx="37">
                  <c:v>234</c:v>
                </c:pt>
                <c:pt idx="38">
                  <c:v>244</c:v>
                </c:pt>
                <c:pt idx="39">
                  <c:v>238</c:v>
                </c:pt>
                <c:pt idx="40">
                  <c:v>226</c:v>
                </c:pt>
                <c:pt idx="41">
                  <c:v>194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96F4-4641-A09F-FC9A63480BA4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'[21410_B1158A_DF_100x_210915_HP_duration_Probe_10.xlsx]Zusammenfassung'!$E$3:$E$44</c:f>
              <c:numCache>
                <c:formatCode>0</c:formatCode>
                <c:ptCount val="42"/>
                <c:pt idx="0">
                  <c:v>1908.7312925170068</c:v>
                </c:pt>
                <c:pt idx="1">
                  <c:v>1784.0334448160536</c:v>
                </c:pt>
                <c:pt idx="2">
                  <c:v>2062.3540145985403</c:v>
                </c:pt>
                <c:pt idx="3">
                  <c:v>1898.1369863013699</c:v>
                </c:pt>
                <c:pt idx="4">
                  <c:v>1971.71875</c:v>
                </c:pt>
                <c:pt idx="5">
                  <c:v>1561.21</c:v>
                </c:pt>
                <c:pt idx="6">
                  <c:v>1621.8604651162791</c:v>
                </c:pt>
                <c:pt idx="7">
                  <c:v>1775.0968992248063</c:v>
                </c:pt>
                <c:pt idx="8">
                  <c:v>1867.8943396226416</c:v>
                </c:pt>
                <c:pt idx="11">
                  <c:v>1586.0098039215686</c:v>
                </c:pt>
                <c:pt idx="12">
                  <c:v>1736.188498402556</c:v>
                </c:pt>
                <c:pt idx="13">
                  <c:v>1590.5815602836878</c:v>
                </c:pt>
                <c:pt idx="14">
                  <c:v>1872.6745098039216</c:v>
                </c:pt>
                <c:pt idx="15">
                  <c:v>1864.0545454545454</c:v>
                </c:pt>
                <c:pt idx="16">
                  <c:v>1940.6593406593406</c:v>
                </c:pt>
                <c:pt idx="17">
                  <c:v>1834.0603773584905</c:v>
                </c:pt>
                <c:pt idx="18">
                  <c:v>2013.0820895522388</c:v>
                </c:pt>
                <c:pt idx="19">
                  <c:v>2123.864</c:v>
                </c:pt>
                <c:pt idx="22">
                  <c:v>1733.9634146341464</c:v>
                </c:pt>
                <c:pt idx="23">
                  <c:v>2092.5602836879434</c:v>
                </c:pt>
                <c:pt idx="24">
                  <c:v>1795.3194444444443</c:v>
                </c:pt>
                <c:pt idx="25">
                  <c:v>2304.235807860262</c:v>
                </c:pt>
                <c:pt idx="26">
                  <c:v>2022.7890909090909</c:v>
                </c:pt>
                <c:pt idx="27">
                  <c:v>2040.9724409448818</c:v>
                </c:pt>
                <c:pt idx="28">
                  <c:v>1993.4398496240601</c:v>
                </c:pt>
                <c:pt idx="29">
                  <c:v>1939.3984674329502</c:v>
                </c:pt>
                <c:pt idx="30">
                  <c:v>2122.6870503597124</c:v>
                </c:pt>
                <c:pt idx="33">
                  <c:v>2211.8776371308018</c:v>
                </c:pt>
                <c:pt idx="34">
                  <c:v>2320.539748953975</c:v>
                </c:pt>
                <c:pt idx="35">
                  <c:v>2057.7866108786611</c:v>
                </c:pt>
                <c:pt idx="36">
                  <c:v>1943.0619469026549</c:v>
                </c:pt>
                <c:pt idx="37">
                  <c:v>2298.1153846153848</c:v>
                </c:pt>
                <c:pt idx="38">
                  <c:v>2322.127049180328</c:v>
                </c:pt>
                <c:pt idx="39">
                  <c:v>2332.5966386554624</c:v>
                </c:pt>
                <c:pt idx="40">
                  <c:v>2281.7522123893805</c:v>
                </c:pt>
                <c:pt idx="41">
                  <c:v>2371.2319587628867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96F4-4641-A09F-FC9A63480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Heating time [sec]</a:t>
                </a:r>
              </a:p>
            </c:rich>
          </c:tx>
          <c:layout>
            <c:manualLayout>
              <c:xMode val="edge"/>
              <c:yMode val="edge"/>
              <c:x val="0.36132721409021756"/>
              <c:y val="0.90450816483374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99388888888888"/>
          <c:y val="3.2871180555555567E-2"/>
          <c:w val="0.79108111111111112"/>
          <c:h val="0.81743576388888894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'[21410_B1158A_DF_100x_210915_HP_duration_Probe_10.xlsx]Zusammenfassung'!$D$3:$D$44</c:f>
              <c:numCache>
                <c:formatCode>0</c:formatCode>
                <c:ptCount val="42"/>
                <c:pt idx="0">
                  <c:v>294</c:v>
                </c:pt>
                <c:pt idx="1">
                  <c:v>299</c:v>
                </c:pt>
                <c:pt idx="2">
                  <c:v>274</c:v>
                </c:pt>
                <c:pt idx="3">
                  <c:v>292</c:v>
                </c:pt>
                <c:pt idx="4">
                  <c:v>256</c:v>
                </c:pt>
                <c:pt idx="5">
                  <c:v>300</c:v>
                </c:pt>
                <c:pt idx="6">
                  <c:v>258</c:v>
                </c:pt>
                <c:pt idx="7">
                  <c:v>258</c:v>
                </c:pt>
                <c:pt idx="8">
                  <c:v>265</c:v>
                </c:pt>
                <c:pt idx="11">
                  <c:v>306</c:v>
                </c:pt>
                <c:pt idx="12">
                  <c:v>313</c:v>
                </c:pt>
                <c:pt idx="13">
                  <c:v>282</c:v>
                </c:pt>
                <c:pt idx="14">
                  <c:v>255</c:v>
                </c:pt>
                <c:pt idx="15">
                  <c:v>275</c:v>
                </c:pt>
                <c:pt idx="16">
                  <c:v>273</c:v>
                </c:pt>
                <c:pt idx="17">
                  <c:v>265</c:v>
                </c:pt>
                <c:pt idx="18">
                  <c:v>268</c:v>
                </c:pt>
                <c:pt idx="19">
                  <c:v>250</c:v>
                </c:pt>
                <c:pt idx="22">
                  <c:v>246</c:v>
                </c:pt>
                <c:pt idx="23">
                  <c:v>282</c:v>
                </c:pt>
                <c:pt idx="24">
                  <c:v>288</c:v>
                </c:pt>
                <c:pt idx="25">
                  <c:v>229</c:v>
                </c:pt>
                <c:pt idx="26">
                  <c:v>275</c:v>
                </c:pt>
                <c:pt idx="27">
                  <c:v>254</c:v>
                </c:pt>
                <c:pt idx="28">
                  <c:v>266</c:v>
                </c:pt>
                <c:pt idx="29">
                  <c:v>261</c:v>
                </c:pt>
                <c:pt idx="30">
                  <c:v>278</c:v>
                </c:pt>
                <c:pt idx="33">
                  <c:v>237</c:v>
                </c:pt>
                <c:pt idx="34">
                  <c:v>239</c:v>
                </c:pt>
                <c:pt idx="35">
                  <c:v>239</c:v>
                </c:pt>
                <c:pt idx="36">
                  <c:v>226</c:v>
                </c:pt>
                <c:pt idx="37">
                  <c:v>234</c:v>
                </c:pt>
                <c:pt idx="38">
                  <c:v>244</c:v>
                </c:pt>
                <c:pt idx="39">
                  <c:v>238</c:v>
                </c:pt>
                <c:pt idx="40">
                  <c:v>226</c:v>
                </c:pt>
                <c:pt idx="41">
                  <c:v>194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9EEF-4930-BBD9-118A82384F1A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'[21410_B1158A_DF_100x_210915_HP_duration_Probe_10.xlsx]Zusammenfassung'!$E$3:$E$44</c:f>
              <c:numCache>
                <c:formatCode>0</c:formatCode>
                <c:ptCount val="42"/>
                <c:pt idx="0">
                  <c:v>1908.7312925170068</c:v>
                </c:pt>
                <c:pt idx="1">
                  <c:v>1784.0334448160536</c:v>
                </c:pt>
                <c:pt idx="2">
                  <c:v>2062.3540145985403</c:v>
                </c:pt>
                <c:pt idx="3">
                  <c:v>1898.1369863013699</c:v>
                </c:pt>
                <c:pt idx="4">
                  <c:v>1971.71875</c:v>
                </c:pt>
                <c:pt idx="5">
                  <c:v>1561.21</c:v>
                </c:pt>
                <c:pt idx="6">
                  <c:v>1621.8604651162791</c:v>
                </c:pt>
                <c:pt idx="7">
                  <c:v>1775.0968992248063</c:v>
                </c:pt>
                <c:pt idx="8">
                  <c:v>1867.8943396226416</c:v>
                </c:pt>
                <c:pt idx="11">
                  <c:v>1586.0098039215686</c:v>
                </c:pt>
                <c:pt idx="12">
                  <c:v>1736.188498402556</c:v>
                </c:pt>
                <c:pt idx="13">
                  <c:v>1590.5815602836878</c:v>
                </c:pt>
                <c:pt idx="14">
                  <c:v>1872.6745098039216</c:v>
                </c:pt>
                <c:pt idx="15">
                  <c:v>1864.0545454545454</c:v>
                </c:pt>
                <c:pt idx="16">
                  <c:v>1940.6593406593406</c:v>
                </c:pt>
                <c:pt idx="17">
                  <c:v>1834.0603773584905</c:v>
                </c:pt>
                <c:pt idx="18">
                  <c:v>2013.0820895522388</c:v>
                </c:pt>
                <c:pt idx="19">
                  <c:v>2123.864</c:v>
                </c:pt>
                <c:pt idx="22">
                  <c:v>1733.9634146341464</c:v>
                </c:pt>
                <c:pt idx="23">
                  <c:v>2092.5602836879434</c:v>
                </c:pt>
                <c:pt idx="24">
                  <c:v>1795.3194444444443</c:v>
                </c:pt>
                <c:pt idx="25">
                  <c:v>2304.235807860262</c:v>
                </c:pt>
                <c:pt idx="26">
                  <c:v>2022.7890909090909</c:v>
                </c:pt>
                <c:pt idx="27">
                  <c:v>2040.9724409448818</c:v>
                </c:pt>
                <c:pt idx="28">
                  <c:v>1993.4398496240601</c:v>
                </c:pt>
                <c:pt idx="29">
                  <c:v>1939.3984674329502</c:v>
                </c:pt>
                <c:pt idx="30">
                  <c:v>2122.6870503597124</c:v>
                </c:pt>
                <c:pt idx="33">
                  <c:v>2211.8776371308018</c:v>
                </c:pt>
                <c:pt idx="34">
                  <c:v>2320.539748953975</c:v>
                </c:pt>
                <c:pt idx="35">
                  <c:v>2057.7866108786611</c:v>
                </c:pt>
                <c:pt idx="36">
                  <c:v>1943.0619469026549</c:v>
                </c:pt>
                <c:pt idx="37">
                  <c:v>2298.1153846153848</c:v>
                </c:pt>
                <c:pt idx="38">
                  <c:v>2322.127049180328</c:v>
                </c:pt>
                <c:pt idx="39">
                  <c:v>2332.5966386554624</c:v>
                </c:pt>
                <c:pt idx="40">
                  <c:v>2281.7522123893805</c:v>
                </c:pt>
                <c:pt idx="41">
                  <c:v>2371.2319587628867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9EEF-4930-BBD9-118A82384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Heating time [sec]</a:t>
                </a:r>
              </a:p>
            </c:rich>
          </c:tx>
          <c:layout>
            <c:manualLayout>
              <c:xMode val="edge"/>
              <c:yMode val="edge"/>
              <c:x val="0.36132721409021756"/>
              <c:y val="0.90450816483374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11111111111"/>
          <c:y val="2.4220486111111113E-2"/>
          <c:w val="0.88326888888888888"/>
          <c:h val="0.80603819444444447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Zusammenfassung!$B$127:$B$165</c:f>
              <c:strCache>
                <c:ptCount val="39"/>
                <c:pt idx="0">
                  <c:v>30min, HP15sek, RTFOT, 1-1</c:v>
                </c:pt>
                <c:pt idx="1">
                  <c:v>30min, HP15sek, RTFOT, 1-2</c:v>
                </c:pt>
                <c:pt idx="2">
                  <c:v>30min, HP15sek, RTFOT, 1-3</c:v>
                </c:pt>
                <c:pt idx="3">
                  <c:v>30min, HP15sek, RTFOT, 2-1</c:v>
                </c:pt>
                <c:pt idx="4">
                  <c:v>30min, HP15sek, RTFOT, 2-2</c:v>
                </c:pt>
                <c:pt idx="5">
                  <c:v>30min, HP15sek, RTFOT, 2-3</c:v>
                </c:pt>
                <c:pt idx="6">
                  <c:v>30min, HP15sek, RTFOT, 3-1</c:v>
                </c:pt>
                <c:pt idx="7">
                  <c:v>30min, HP15sek, RTFOT, 3-2</c:v>
                </c:pt>
                <c:pt idx="8">
                  <c:v>30min, HP15sek, RTFOT, 3-3</c:v>
                </c:pt>
                <c:pt idx="10">
                  <c:v>30min, HP30sek, RTFOT, 1-1</c:v>
                </c:pt>
                <c:pt idx="11">
                  <c:v>30min, HP30sek, RTFOT, 1-2</c:v>
                </c:pt>
                <c:pt idx="12">
                  <c:v>30min, HP30sek, RTFOT, 1-3</c:v>
                </c:pt>
                <c:pt idx="13">
                  <c:v>30min, HP30sek, RTFOT, 2-1</c:v>
                </c:pt>
                <c:pt idx="14">
                  <c:v>30min, HP30sek, RTFOT, 2-2</c:v>
                </c:pt>
                <c:pt idx="15">
                  <c:v>30min, HP30sek, RTFOT, 2-3</c:v>
                </c:pt>
                <c:pt idx="16">
                  <c:v>30min, HP30sek, RTFOT, 3-1</c:v>
                </c:pt>
                <c:pt idx="17">
                  <c:v>30min, HP30sek, RTFOT, 3-2</c:v>
                </c:pt>
                <c:pt idx="18">
                  <c:v>30min, HP30sek, RTFOT, 3-3</c:v>
                </c:pt>
                <c:pt idx="20">
                  <c:v>30min, HP1min, RTFOT, 1-1</c:v>
                </c:pt>
                <c:pt idx="21">
                  <c:v>30min, HP1min, RTFOT, 1-2</c:v>
                </c:pt>
                <c:pt idx="22">
                  <c:v>30min, HP1min, RTFOT, 1-3</c:v>
                </c:pt>
                <c:pt idx="23">
                  <c:v>30min, HP1min, RTFOT, 2-1</c:v>
                </c:pt>
                <c:pt idx="24">
                  <c:v>30min, HP1min, RTFOT, 2-2</c:v>
                </c:pt>
                <c:pt idx="25">
                  <c:v>30min, HP1min, RTFOT, 2-3</c:v>
                </c:pt>
                <c:pt idx="26">
                  <c:v>30min, HP1min, RTFOT, 3-1</c:v>
                </c:pt>
                <c:pt idx="27">
                  <c:v>30min, HP1min, RTFOT, 3-2</c:v>
                </c:pt>
                <c:pt idx="28">
                  <c:v>30min, HP1min, RTFOT, 3-3</c:v>
                </c:pt>
                <c:pt idx="30">
                  <c:v>30min, HP2min, RTFOT, 1-1</c:v>
                </c:pt>
                <c:pt idx="31">
                  <c:v>30min, HP2min, RTFOT, 1-2</c:v>
                </c:pt>
                <c:pt idx="32">
                  <c:v>30min, HP2min, RTFOT, 1-3</c:v>
                </c:pt>
                <c:pt idx="33">
                  <c:v>30min, HP2min, RTFOT, 2-1</c:v>
                </c:pt>
                <c:pt idx="34">
                  <c:v>30min, HP2min, RTFOT, 2-2</c:v>
                </c:pt>
                <c:pt idx="35">
                  <c:v>30min, HP2min, RTFOT, 2-3</c:v>
                </c:pt>
                <c:pt idx="36">
                  <c:v>30min, HP2min, RTFOT, 3-1</c:v>
                </c:pt>
                <c:pt idx="37">
                  <c:v>30min, HP2min, RTFOT, 3-2</c:v>
                </c:pt>
                <c:pt idx="38">
                  <c:v>30min, HP2min, RTFOT, 3-3</c:v>
                </c:pt>
              </c:strCache>
            </c:strRef>
          </c:cat>
          <c:val>
            <c:numRef>
              <c:f>Zusammenfassung!$D$127:$D$165</c:f>
              <c:numCache>
                <c:formatCode>0</c:formatCode>
                <c:ptCount val="39"/>
                <c:pt idx="0">
                  <c:v>245</c:v>
                </c:pt>
                <c:pt idx="1">
                  <c:v>247</c:v>
                </c:pt>
                <c:pt idx="2">
                  <c:v>255</c:v>
                </c:pt>
                <c:pt idx="3">
                  <c:v>292</c:v>
                </c:pt>
                <c:pt idx="4">
                  <c:v>310</c:v>
                </c:pt>
                <c:pt idx="5">
                  <c:v>275</c:v>
                </c:pt>
                <c:pt idx="6">
                  <c:v>233</c:v>
                </c:pt>
                <c:pt idx="7">
                  <c:v>268</c:v>
                </c:pt>
                <c:pt idx="8">
                  <c:v>263</c:v>
                </c:pt>
                <c:pt idx="10">
                  <c:v>263</c:v>
                </c:pt>
                <c:pt idx="11">
                  <c:v>251</c:v>
                </c:pt>
                <c:pt idx="12">
                  <c:v>254</c:v>
                </c:pt>
                <c:pt idx="13">
                  <c:v>289</c:v>
                </c:pt>
                <c:pt idx="14">
                  <c:v>286</c:v>
                </c:pt>
                <c:pt idx="15">
                  <c:v>304</c:v>
                </c:pt>
                <c:pt idx="16">
                  <c:v>254</c:v>
                </c:pt>
                <c:pt idx="17">
                  <c:v>249</c:v>
                </c:pt>
                <c:pt idx="18">
                  <c:v>249</c:v>
                </c:pt>
                <c:pt idx="20">
                  <c:v>240</c:v>
                </c:pt>
                <c:pt idx="21">
                  <c:v>262</c:v>
                </c:pt>
                <c:pt idx="22">
                  <c:v>261</c:v>
                </c:pt>
                <c:pt idx="23">
                  <c:v>205</c:v>
                </c:pt>
                <c:pt idx="24">
                  <c:v>234</c:v>
                </c:pt>
                <c:pt idx="25">
                  <c:v>234</c:v>
                </c:pt>
                <c:pt idx="26">
                  <c:v>296</c:v>
                </c:pt>
                <c:pt idx="27">
                  <c:v>264</c:v>
                </c:pt>
                <c:pt idx="28">
                  <c:v>261</c:v>
                </c:pt>
                <c:pt idx="30">
                  <c:v>233</c:v>
                </c:pt>
                <c:pt idx="31">
                  <c:v>221</c:v>
                </c:pt>
                <c:pt idx="32">
                  <c:v>235</c:v>
                </c:pt>
                <c:pt idx="33">
                  <c:v>248</c:v>
                </c:pt>
                <c:pt idx="34">
                  <c:v>211</c:v>
                </c:pt>
                <c:pt idx="35">
                  <c:v>284</c:v>
                </c:pt>
                <c:pt idx="36">
                  <c:v>219</c:v>
                </c:pt>
                <c:pt idx="37">
                  <c:v>247</c:v>
                </c:pt>
                <c:pt idx="38">
                  <c:v>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B5-4819-8840-A24A18F16B0E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Zusammenfassung!$B$127:$B$165</c:f>
              <c:strCache>
                <c:ptCount val="39"/>
                <c:pt idx="0">
                  <c:v>30min, HP15sek, RTFOT, 1-1</c:v>
                </c:pt>
                <c:pt idx="1">
                  <c:v>30min, HP15sek, RTFOT, 1-2</c:v>
                </c:pt>
                <c:pt idx="2">
                  <c:v>30min, HP15sek, RTFOT, 1-3</c:v>
                </c:pt>
                <c:pt idx="3">
                  <c:v>30min, HP15sek, RTFOT, 2-1</c:v>
                </c:pt>
                <c:pt idx="4">
                  <c:v>30min, HP15sek, RTFOT, 2-2</c:v>
                </c:pt>
                <c:pt idx="5">
                  <c:v>30min, HP15sek, RTFOT, 2-3</c:v>
                </c:pt>
                <c:pt idx="6">
                  <c:v>30min, HP15sek, RTFOT, 3-1</c:v>
                </c:pt>
                <c:pt idx="7">
                  <c:v>30min, HP15sek, RTFOT, 3-2</c:v>
                </c:pt>
                <c:pt idx="8">
                  <c:v>30min, HP15sek, RTFOT, 3-3</c:v>
                </c:pt>
                <c:pt idx="10">
                  <c:v>30min, HP30sek, RTFOT, 1-1</c:v>
                </c:pt>
                <c:pt idx="11">
                  <c:v>30min, HP30sek, RTFOT, 1-2</c:v>
                </c:pt>
                <c:pt idx="12">
                  <c:v>30min, HP30sek, RTFOT, 1-3</c:v>
                </c:pt>
                <c:pt idx="13">
                  <c:v>30min, HP30sek, RTFOT, 2-1</c:v>
                </c:pt>
                <c:pt idx="14">
                  <c:v>30min, HP30sek, RTFOT, 2-2</c:v>
                </c:pt>
                <c:pt idx="15">
                  <c:v>30min, HP30sek, RTFOT, 2-3</c:v>
                </c:pt>
                <c:pt idx="16">
                  <c:v>30min, HP30sek, RTFOT, 3-1</c:v>
                </c:pt>
                <c:pt idx="17">
                  <c:v>30min, HP30sek, RTFOT, 3-2</c:v>
                </c:pt>
                <c:pt idx="18">
                  <c:v>30min, HP30sek, RTFOT, 3-3</c:v>
                </c:pt>
                <c:pt idx="20">
                  <c:v>30min, HP1min, RTFOT, 1-1</c:v>
                </c:pt>
                <c:pt idx="21">
                  <c:v>30min, HP1min, RTFOT, 1-2</c:v>
                </c:pt>
                <c:pt idx="22">
                  <c:v>30min, HP1min, RTFOT, 1-3</c:v>
                </c:pt>
                <c:pt idx="23">
                  <c:v>30min, HP1min, RTFOT, 2-1</c:v>
                </c:pt>
                <c:pt idx="24">
                  <c:v>30min, HP1min, RTFOT, 2-2</c:v>
                </c:pt>
                <c:pt idx="25">
                  <c:v>30min, HP1min, RTFOT, 2-3</c:v>
                </c:pt>
                <c:pt idx="26">
                  <c:v>30min, HP1min, RTFOT, 3-1</c:v>
                </c:pt>
                <c:pt idx="27">
                  <c:v>30min, HP1min, RTFOT, 3-2</c:v>
                </c:pt>
                <c:pt idx="28">
                  <c:v>30min, HP1min, RTFOT, 3-3</c:v>
                </c:pt>
                <c:pt idx="30">
                  <c:v>30min, HP2min, RTFOT, 1-1</c:v>
                </c:pt>
                <c:pt idx="31">
                  <c:v>30min, HP2min, RTFOT, 1-2</c:v>
                </c:pt>
                <c:pt idx="32">
                  <c:v>30min, HP2min, RTFOT, 1-3</c:v>
                </c:pt>
                <c:pt idx="33">
                  <c:v>30min, HP2min, RTFOT, 2-1</c:v>
                </c:pt>
                <c:pt idx="34">
                  <c:v>30min, HP2min, RTFOT, 2-2</c:v>
                </c:pt>
                <c:pt idx="35">
                  <c:v>30min, HP2min, RTFOT, 2-3</c:v>
                </c:pt>
                <c:pt idx="36">
                  <c:v>30min, HP2min, RTFOT, 3-1</c:v>
                </c:pt>
                <c:pt idx="37">
                  <c:v>30min, HP2min, RTFOT, 3-2</c:v>
                </c:pt>
                <c:pt idx="38">
                  <c:v>30min, HP2min, RTFOT, 3-3</c:v>
                </c:pt>
              </c:strCache>
            </c:strRef>
          </c:cat>
          <c:val>
            <c:numRef>
              <c:f>Zusammenfassung!$E$127:$E$165</c:f>
              <c:numCache>
                <c:formatCode>0</c:formatCode>
                <c:ptCount val="39"/>
                <c:pt idx="0">
                  <c:v>2193.077551020408</c:v>
                </c:pt>
                <c:pt idx="1">
                  <c:v>2476.0485829959516</c:v>
                </c:pt>
                <c:pt idx="2">
                  <c:v>2387.8078431372551</c:v>
                </c:pt>
                <c:pt idx="3">
                  <c:v>2042.2465753424658</c:v>
                </c:pt>
                <c:pt idx="4">
                  <c:v>1850.5032258064516</c:v>
                </c:pt>
                <c:pt idx="5">
                  <c:v>2208.8436363636365</c:v>
                </c:pt>
                <c:pt idx="6">
                  <c:v>2485.4978540772531</c:v>
                </c:pt>
                <c:pt idx="7">
                  <c:v>2245.2910447761192</c:v>
                </c:pt>
                <c:pt idx="8">
                  <c:v>2251.8403041825095</c:v>
                </c:pt>
                <c:pt idx="10">
                  <c:v>2028.0532319391634</c:v>
                </c:pt>
                <c:pt idx="11">
                  <c:v>2047.7450199203188</c:v>
                </c:pt>
                <c:pt idx="12">
                  <c:v>2252.0472440944882</c:v>
                </c:pt>
                <c:pt idx="13">
                  <c:v>1869.439446366782</c:v>
                </c:pt>
                <c:pt idx="14">
                  <c:v>1857.9895104895104</c:v>
                </c:pt>
                <c:pt idx="15">
                  <c:v>1646.8421052631579</c:v>
                </c:pt>
                <c:pt idx="16">
                  <c:v>1978.8858267716535</c:v>
                </c:pt>
                <c:pt idx="17">
                  <c:v>2268.8915662650602</c:v>
                </c:pt>
                <c:pt idx="18">
                  <c:v>2221.1726907630523</c:v>
                </c:pt>
                <c:pt idx="20">
                  <c:v>2187.8375000000001</c:v>
                </c:pt>
                <c:pt idx="21">
                  <c:v>2053.9465648854962</c:v>
                </c:pt>
                <c:pt idx="22">
                  <c:v>2141.5785440613026</c:v>
                </c:pt>
                <c:pt idx="23">
                  <c:v>3284.8</c:v>
                </c:pt>
                <c:pt idx="24">
                  <c:v>2789.9487179487178</c:v>
                </c:pt>
                <c:pt idx="25">
                  <c:v>2966.2179487179487</c:v>
                </c:pt>
                <c:pt idx="26">
                  <c:v>1923.8108108108108</c:v>
                </c:pt>
                <c:pt idx="27">
                  <c:v>2298.1969696969695</c:v>
                </c:pt>
                <c:pt idx="28">
                  <c:v>2133.4559386973178</c:v>
                </c:pt>
                <c:pt idx="30">
                  <c:v>2576.9270386266094</c:v>
                </c:pt>
                <c:pt idx="31">
                  <c:v>2903.9909502262444</c:v>
                </c:pt>
                <c:pt idx="32">
                  <c:v>2657.1744680851066</c:v>
                </c:pt>
                <c:pt idx="33">
                  <c:v>1648.883064516129</c:v>
                </c:pt>
                <c:pt idx="34">
                  <c:v>2313.7061611374406</c:v>
                </c:pt>
                <c:pt idx="35">
                  <c:v>2449.3873239436621</c:v>
                </c:pt>
                <c:pt idx="36">
                  <c:v>2708.7990867579911</c:v>
                </c:pt>
                <c:pt idx="37">
                  <c:v>2225.9676113360324</c:v>
                </c:pt>
                <c:pt idx="38">
                  <c:v>2551.5927601809954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B5-4819-8840-A24A18F16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0091722222222222"/>
              <c:y val="0.88758506944444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11111111111"/>
          <c:y val="2.4220486111111113E-2"/>
          <c:w val="0.88326888888888888"/>
          <c:h val="0.81044791666666671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Zusammenfassung!$B$85:$B$123</c:f>
              <c:strCache>
                <c:ptCount val="39"/>
                <c:pt idx="0">
                  <c:v>30min, HP15sek, PAV, 1-1</c:v>
                </c:pt>
                <c:pt idx="1">
                  <c:v>30min, HP15sek, PAV, 1-2</c:v>
                </c:pt>
                <c:pt idx="2">
                  <c:v>30min, HP15sek, PAV, 1-3</c:v>
                </c:pt>
                <c:pt idx="3">
                  <c:v>30min, HP15sek, PAV, 2-1</c:v>
                </c:pt>
                <c:pt idx="4">
                  <c:v>30min, HP15sek, PAV, 2-2</c:v>
                </c:pt>
                <c:pt idx="5">
                  <c:v>30min, HP15sek, PAV, 2-3</c:v>
                </c:pt>
                <c:pt idx="6">
                  <c:v>30min, HP15sek, PAV, 3-1</c:v>
                </c:pt>
                <c:pt idx="7">
                  <c:v>30min, HP15sek, PAV, 3-2</c:v>
                </c:pt>
                <c:pt idx="8">
                  <c:v>30min, HP15sek, PAV, 3-3</c:v>
                </c:pt>
                <c:pt idx="10">
                  <c:v>30min, HP30sek, PAV, 1-1</c:v>
                </c:pt>
                <c:pt idx="11">
                  <c:v>30min, HP30sek, PAV, 1-2</c:v>
                </c:pt>
                <c:pt idx="12">
                  <c:v>30min, HP30sek, PAV, 1-3</c:v>
                </c:pt>
                <c:pt idx="13">
                  <c:v>30min, HP30sek, PAV, 2-1</c:v>
                </c:pt>
                <c:pt idx="14">
                  <c:v>30min, HP30sek, PAV, 2-2</c:v>
                </c:pt>
                <c:pt idx="15">
                  <c:v>30min, HP30sek, PAV, 2-3</c:v>
                </c:pt>
                <c:pt idx="16">
                  <c:v>30min, HP30sek, PAV, 3-1</c:v>
                </c:pt>
                <c:pt idx="17">
                  <c:v>30min, HP30sek, PAV, 3-2</c:v>
                </c:pt>
                <c:pt idx="18">
                  <c:v>30min, HP30sek, PAV, 3-3</c:v>
                </c:pt>
                <c:pt idx="20">
                  <c:v>30min, HP1min, PAV, 1-1</c:v>
                </c:pt>
                <c:pt idx="21">
                  <c:v>30min, HP1min, PAV, 1-2</c:v>
                </c:pt>
                <c:pt idx="22">
                  <c:v>30min, HP1min, PAV, 1-3</c:v>
                </c:pt>
                <c:pt idx="23">
                  <c:v>30min, HP1min, PAV, 2-1</c:v>
                </c:pt>
                <c:pt idx="24">
                  <c:v>30min, HP1min, PAV, 2-2</c:v>
                </c:pt>
                <c:pt idx="25">
                  <c:v>30min, HP1min, PAV, 2-3</c:v>
                </c:pt>
                <c:pt idx="26">
                  <c:v>30min, HP1min, PAV, 3-1</c:v>
                </c:pt>
                <c:pt idx="27">
                  <c:v>30min, HP1min, PAV, 3-2</c:v>
                </c:pt>
                <c:pt idx="28">
                  <c:v>30min, HP1min, PAV, 3-3</c:v>
                </c:pt>
                <c:pt idx="30">
                  <c:v>30min, HP2min, PAV, 1-1</c:v>
                </c:pt>
                <c:pt idx="31">
                  <c:v>30min, HP2min, PAV, 1-2</c:v>
                </c:pt>
                <c:pt idx="32">
                  <c:v>30min, HP2min, PAV, 1-3</c:v>
                </c:pt>
                <c:pt idx="33">
                  <c:v>30min, HP2min, PAV, 2-1</c:v>
                </c:pt>
                <c:pt idx="34">
                  <c:v>30min, HP2min, PAV, 2-2</c:v>
                </c:pt>
                <c:pt idx="35">
                  <c:v>30min, HP2min, PAV, 2-3</c:v>
                </c:pt>
                <c:pt idx="36">
                  <c:v>30min, HP2min, PAV, 3-1</c:v>
                </c:pt>
                <c:pt idx="37">
                  <c:v>30min, HP2min, PAV, 3-2</c:v>
                </c:pt>
                <c:pt idx="38">
                  <c:v>30min, HP2min, PAV, 3-3</c:v>
                </c:pt>
              </c:strCache>
            </c:strRef>
          </c:cat>
          <c:val>
            <c:numRef>
              <c:f>Zusammenfassung!$D$85:$D$123</c:f>
              <c:numCache>
                <c:formatCode>0</c:formatCode>
                <c:ptCount val="39"/>
                <c:pt idx="0">
                  <c:v>307</c:v>
                </c:pt>
                <c:pt idx="1">
                  <c:v>304</c:v>
                </c:pt>
                <c:pt idx="2">
                  <c:v>281</c:v>
                </c:pt>
                <c:pt idx="3">
                  <c:v>240</c:v>
                </c:pt>
                <c:pt idx="4">
                  <c:v>256</c:v>
                </c:pt>
                <c:pt idx="5">
                  <c:v>244</c:v>
                </c:pt>
                <c:pt idx="6">
                  <c:v>300</c:v>
                </c:pt>
                <c:pt idx="7">
                  <c:v>285</c:v>
                </c:pt>
                <c:pt idx="8">
                  <c:v>283</c:v>
                </c:pt>
                <c:pt idx="10">
                  <c:v>216</c:v>
                </c:pt>
                <c:pt idx="11">
                  <c:v>237</c:v>
                </c:pt>
                <c:pt idx="12">
                  <c:v>216</c:v>
                </c:pt>
                <c:pt idx="13">
                  <c:v>227</c:v>
                </c:pt>
                <c:pt idx="14">
                  <c:v>247</c:v>
                </c:pt>
                <c:pt idx="15">
                  <c:v>251</c:v>
                </c:pt>
                <c:pt idx="16">
                  <c:v>278</c:v>
                </c:pt>
                <c:pt idx="17">
                  <c:v>264</c:v>
                </c:pt>
                <c:pt idx="18">
                  <c:v>285</c:v>
                </c:pt>
                <c:pt idx="20">
                  <c:v>216</c:v>
                </c:pt>
                <c:pt idx="21">
                  <c:v>235</c:v>
                </c:pt>
                <c:pt idx="22">
                  <c:v>232</c:v>
                </c:pt>
                <c:pt idx="23">
                  <c:v>267</c:v>
                </c:pt>
                <c:pt idx="24">
                  <c:v>273</c:v>
                </c:pt>
                <c:pt idx="25">
                  <c:v>292</c:v>
                </c:pt>
                <c:pt idx="26">
                  <c:v>185</c:v>
                </c:pt>
                <c:pt idx="27">
                  <c:v>209</c:v>
                </c:pt>
                <c:pt idx="28">
                  <c:v>216</c:v>
                </c:pt>
                <c:pt idx="30">
                  <c:v>264</c:v>
                </c:pt>
                <c:pt idx="31">
                  <c:v>250</c:v>
                </c:pt>
                <c:pt idx="32">
                  <c:v>269</c:v>
                </c:pt>
                <c:pt idx="33">
                  <c:v>237</c:v>
                </c:pt>
                <c:pt idx="34">
                  <c:v>267</c:v>
                </c:pt>
                <c:pt idx="35">
                  <c:v>245</c:v>
                </c:pt>
                <c:pt idx="36">
                  <c:v>260</c:v>
                </c:pt>
                <c:pt idx="37">
                  <c:v>249</c:v>
                </c:pt>
                <c:pt idx="38">
                  <c:v>262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C4-4853-B910-DE6291F0EB1F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Zusammenfassung!$B$85:$B$123</c:f>
              <c:strCache>
                <c:ptCount val="39"/>
                <c:pt idx="0">
                  <c:v>30min, HP15sek, PAV, 1-1</c:v>
                </c:pt>
                <c:pt idx="1">
                  <c:v>30min, HP15sek, PAV, 1-2</c:v>
                </c:pt>
                <c:pt idx="2">
                  <c:v>30min, HP15sek, PAV, 1-3</c:v>
                </c:pt>
                <c:pt idx="3">
                  <c:v>30min, HP15sek, PAV, 2-1</c:v>
                </c:pt>
                <c:pt idx="4">
                  <c:v>30min, HP15sek, PAV, 2-2</c:v>
                </c:pt>
                <c:pt idx="5">
                  <c:v>30min, HP15sek, PAV, 2-3</c:v>
                </c:pt>
                <c:pt idx="6">
                  <c:v>30min, HP15sek, PAV, 3-1</c:v>
                </c:pt>
                <c:pt idx="7">
                  <c:v>30min, HP15sek, PAV, 3-2</c:v>
                </c:pt>
                <c:pt idx="8">
                  <c:v>30min, HP15sek, PAV, 3-3</c:v>
                </c:pt>
                <c:pt idx="10">
                  <c:v>30min, HP30sek, PAV, 1-1</c:v>
                </c:pt>
                <c:pt idx="11">
                  <c:v>30min, HP30sek, PAV, 1-2</c:v>
                </c:pt>
                <c:pt idx="12">
                  <c:v>30min, HP30sek, PAV, 1-3</c:v>
                </c:pt>
                <c:pt idx="13">
                  <c:v>30min, HP30sek, PAV, 2-1</c:v>
                </c:pt>
                <c:pt idx="14">
                  <c:v>30min, HP30sek, PAV, 2-2</c:v>
                </c:pt>
                <c:pt idx="15">
                  <c:v>30min, HP30sek, PAV, 2-3</c:v>
                </c:pt>
                <c:pt idx="16">
                  <c:v>30min, HP30sek, PAV, 3-1</c:v>
                </c:pt>
                <c:pt idx="17">
                  <c:v>30min, HP30sek, PAV, 3-2</c:v>
                </c:pt>
                <c:pt idx="18">
                  <c:v>30min, HP30sek, PAV, 3-3</c:v>
                </c:pt>
                <c:pt idx="20">
                  <c:v>30min, HP1min, PAV, 1-1</c:v>
                </c:pt>
                <c:pt idx="21">
                  <c:v>30min, HP1min, PAV, 1-2</c:v>
                </c:pt>
                <c:pt idx="22">
                  <c:v>30min, HP1min, PAV, 1-3</c:v>
                </c:pt>
                <c:pt idx="23">
                  <c:v>30min, HP1min, PAV, 2-1</c:v>
                </c:pt>
                <c:pt idx="24">
                  <c:v>30min, HP1min, PAV, 2-2</c:v>
                </c:pt>
                <c:pt idx="25">
                  <c:v>30min, HP1min, PAV, 2-3</c:v>
                </c:pt>
                <c:pt idx="26">
                  <c:v>30min, HP1min, PAV, 3-1</c:v>
                </c:pt>
                <c:pt idx="27">
                  <c:v>30min, HP1min, PAV, 3-2</c:v>
                </c:pt>
                <c:pt idx="28">
                  <c:v>30min, HP1min, PAV, 3-3</c:v>
                </c:pt>
                <c:pt idx="30">
                  <c:v>30min, HP2min, PAV, 1-1</c:v>
                </c:pt>
                <c:pt idx="31">
                  <c:v>30min, HP2min, PAV, 1-2</c:v>
                </c:pt>
                <c:pt idx="32">
                  <c:v>30min, HP2min, PAV, 1-3</c:v>
                </c:pt>
                <c:pt idx="33">
                  <c:v>30min, HP2min, PAV, 2-1</c:v>
                </c:pt>
                <c:pt idx="34">
                  <c:v>30min, HP2min, PAV, 2-2</c:v>
                </c:pt>
                <c:pt idx="35">
                  <c:v>30min, HP2min, PAV, 2-3</c:v>
                </c:pt>
                <c:pt idx="36">
                  <c:v>30min, HP2min, PAV, 3-1</c:v>
                </c:pt>
                <c:pt idx="37">
                  <c:v>30min, HP2min, PAV, 3-2</c:v>
                </c:pt>
                <c:pt idx="38">
                  <c:v>30min, HP2min, PAV, 3-3</c:v>
                </c:pt>
              </c:strCache>
            </c:strRef>
          </c:cat>
          <c:val>
            <c:numRef>
              <c:f>Zusammenfassung!$E$85:$E$123</c:f>
              <c:numCache>
                <c:formatCode>0</c:formatCode>
                <c:ptCount val="39"/>
                <c:pt idx="0">
                  <c:v>1723.543973941368</c:v>
                </c:pt>
                <c:pt idx="1">
                  <c:v>1830.0822368421052</c:v>
                </c:pt>
                <c:pt idx="2">
                  <c:v>1775.7330960854092</c:v>
                </c:pt>
                <c:pt idx="3">
                  <c:v>2368.3833333333332</c:v>
                </c:pt>
                <c:pt idx="4">
                  <c:v>2261.49609375</c:v>
                </c:pt>
                <c:pt idx="5">
                  <c:v>2392.2418032786886</c:v>
                </c:pt>
                <c:pt idx="6">
                  <c:v>1667.28</c:v>
                </c:pt>
                <c:pt idx="7">
                  <c:v>1691.5263157894738</c:v>
                </c:pt>
                <c:pt idx="8">
                  <c:v>1812.1378091872791</c:v>
                </c:pt>
                <c:pt idx="10">
                  <c:v>2710.1666666666665</c:v>
                </c:pt>
                <c:pt idx="11">
                  <c:v>2453.337552742616</c:v>
                </c:pt>
                <c:pt idx="12">
                  <c:v>2750.5601851851852</c:v>
                </c:pt>
                <c:pt idx="13">
                  <c:v>2610.4140969162995</c:v>
                </c:pt>
                <c:pt idx="14">
                  <c:v>2329.4939271255062</c:v>
                </c:pt>
                <c:pt idx="15">
                  <c:v>2371.4462151394423</c:v>
                </c:pt>
                <c:pt idx="16">
                  <c:v>1828.8381294964029</c:v>
                </c:pt>
                <c:pt idx="17">
                  <c:v>1953.4810606060605</c:v>
                </c:pt>
                <c:pt idx="18">
                  <c:v>1833.9789473684211</c:v>
                </c:pt>
                <c:pt idx="20">
                  <c:v>2787.3657407407409</c:v>
                </c:pt>
                <c:pt idx="21">
                  <c:v>2478.4042553191489</c:v>
                </c:pt>
                <c:pt idx="22">
                  <c:v>2544.5129310344828</c:v>
                </c:pt>
                <c:pt idx="23">
                  <c:v>1963.9625468164793</c:v>
                </c:pt>
                <c:pt idx="24">
                  <c:v>1979.9413919413919</c:v>
                </c:pt>
                <c:pt idx="25">
                  <c:v>1862.2705479452054</c:v>
                </c:pt>
                <c:pt idx="26">
                  <c:v>3022.9351351351352</c:v>
                </c:pt>
                <c:pt idx="27">
                  <c:v>3233.5311004784689</c:v>
                </c:pt>
                <c:pt idx="28">
                  <c:v>3087.2916666666665</c:v>
                </c:pt>
                <c:pt idx="30">
                  <c:v>2297.280303030303</c:v>
                </c:pt>
                <c:pt idx="31">
                  <c:v>2027.0119999999999</c:v>
                </c:pt>
                <c:pt idx="32">
                  <c:v>2156.2304832713753</c:v>
                </c:pt>
                <c:pt idx="33">
                  <c:v>2439.0886075949365</c:v>
                </c:pt>
                <c:pt idx="34">
                  <c:v>2153.5468164794006</c:v>
                </c:pt>
                <c:pt idx="35">
                  <c:v>2596.126530612245</c:v>
                </c:pt>
                <c:pt idx="36">
                  <c:v>2033.623076923077</c:v>
                </c:pt>
                <c:pt idx="37">
                  <c:v>1911.9317269076305</c:v>
                </c:pt>
                <c:pt idx="38">
                  <c:v>2187.9083969465651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C4-4853-B910-DE6291F0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1150055555555556"/>
              <c:y val="0.88758506944444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19926538108355"/>
          <c:y val="3.7068627450980385E-2"/>
          <c:w val="0.81780083024766226"/>
          <c:h val="0.77771143790849673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[1]Zusammenfassung!$D$3:$D$41</c:f>
              <c:numCache>
                <c:formatCode>General</c:formatCode>
                <c:ptCount val="39"/>
                <c:pt idx="0">
                  <c:v>109</c:v>
                </c:pt>
                <c:pt idx="1">
                  <c:v>122</c:v>
                </c:pt>
                <c:pt idx="2">
                  <c:v>131</c:v>
                </c:pt>
                <c:pt idx="3">
                  <c:v>131</c:v>
                </c:pt>
                <c:pt idx="4">
                  <c:v>109</c:v>
                </c:pt>
                <c:pt idx="5">
                  <c:v>110</c:v>
                </c:pt>
                <c:pt idx="6">
                  <c:v>104</c:v>
                </c:pt>
                <c:pt idx="7">
                  <c:v>114</c:v>
                </c:pt>
                <c:pt idx="8">
                  <c:v>127</c:v>
                </c:pt>
                <c:pt idx="10">
                  <c:v>223</c:v>
                </c:pt>
                <c:pt idx="11">
                  <c:v>194</c:v>
                </c:pt>
                <c:pt idx="12">
                  <c:v>202</c:v>
                </c:pt>
                <c:pt idx="13">
                  <c:v>116</c:v>
                </c:pt>
                <c:pt idx="14">
                  <c:v>99</c:v>
                </c:pt>
                <c:pt idx="15">
                  <c:v>112</c:v>
                </c:pt>
                <c:pt idx="16">
                  <c:v>116</c:v>
                </c:pt>
                <c:pt idx="17">
                  <c:v>120</c:v>
                </c:pt>
                <c:pt idx="18">
                  <c:v>125</c:v>
                </c:pt>
                <c:pt idx="20">
                  <c:v>111</c:v>
                </c:pt>
                <c:pt idx="21">
                  <c:v>113</c:v>
                </c:pt>
                <c:pt idx="22">
                  <c:v>127</c:v>
                </c:pt>
                <c:pt idx="23">
                  <c:v>145</c:v>
                </c:pt>
                <c:pt idx="24">
                  <c:v>114</c:v>
                </c:pt>
                <c:pt idx="25">
                  <c:v>118</c:v>
                </c:pt>
                <c:pt idx="26">
                  <c:v>105</c:v>
                </c:pt>
                <c:pt idx="27">
                  <c:v>129</c:v>
                </c:pt>
                <c:pt idx="28">
                  <c:v>123</c:v>
                </c:pt>
                <c:pt idx="30">
                  <c:v>109</c:v>
                </c:pt>
                <c:pt idx="31">
                  <c:v>107</c:v>
                </c:pt>
                <c:pt idx="32">
                  <c:v>103</c:v>
                </c:pt>
                <c:pt idx="33">
                  <c:v>83</c:v>
                </c:pt>
                <c:pt idx="34">
                  <c:v>105</c:v>
                </c:pt>
                <c:pt idx="35">
                  <c:v>112</c:v>
                </c:pt>
                <c:pt idx="36">
                  <c:v>119</c:v>
                </c:pt>
                <c:pt idx="37">
                  <c:v>115</c:v>
                </c:pt>
                <c:pt idx="38">
                  <c:v>109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'Z:\Daten\Auswertung\Bindemi\Mikroskopie\Auswertung\[21410_B1158A_DF_100x_210915_HP_duration_Probe_10.xlsx]Zusammenfassung'!$B$3:$B$44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E53-475E-8841-5E82913A2E67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[1]Zusammenfassung!$E$3:$E$41</c:f>
              <c:numCache>
                <c:formatCode>General</c:formatCode>
                <c:ptCount val="39"/>
                <c:pt idx="0">
                  <c:v>780.29357798165142</c:v>
                </c:pt>
                <c:pt idx="1">
                  <c:v>714.13934426229503</c:v>
                </c:pt>
                <c:pt idx="2">
                  <c:v>765.64885496183206</c:v>
                </c:pt>
                <c:pt idx="3">
                  <c:v>651.26717557251914</c:v>
                </c:pt>
                <c:pt idx="4">
                  <c:v>750.6880733944954</c:v>
                </c:pt>
                <c:pt idx="5">
                  <c:v>582.61818181818182</c:v>
                </c:pt>
                <c:pt idx="6">
                  <c:v>763.13461538461536</c:v>
                </c:pt>
                <c:pt idx="7">
                  <c:v>808.28070175438597</c:v>
                </c:pt>
                <c:pt idx="8">
                  <c:v>725.91338582677167</c:v>
                </c:pt>
                <c:pt idx="10">
                  <c:v>324.78026905829597</c:v>
                </c:pt>
                <c:pt idx="11">
                  <c:v>337.15463917525773</c:v>
                </c:pt>
                <c:pt idx="12">
                  <c:v>349.48514851485146</c:v>
                </c:pt>
                <c:pt idx="13">
                  <c:v>799.00862068965512</c:v>
                </c:pt>
                <c:pt idx="14">
                  <c:v>853.90909090909088</c:v>
                </c:pt>
                <c:pt idx="15">
                  <c:v>796.25</c:v>
                </c:pt>
                <c:pt idx="16">
                  <c:v>715.2844827586207</c:v>
                </c:pt>
                <c:pt idx="17">
                  <c:v>711.4</c:v>
                </c:pt>
                <c:pt idx="18">
                  <c:v>637.32000000000005</c:v>
                </c:pt>
                <c:pt idx="20">
                  <c:v>750.26126126126121</c:v>
                </c:pt>
                <c:pt idx="21">
                  <c:v>801.33628318584067</c:v>
                </c:pt>
                <c:pt idx="22">
                  <c:v>754.61417322834643</c:v>
                </c:pt>
                <c:pt idx="23">
                  <c:v>598.44827586206895</c:v>
                </c:pt>
                <c:pt idx="24">
                  <c:v>743.30701754385962</c:v>
                </c:pt>
                <c:pt idx="25">
                  <c:v>708.92372881355936</c:v>
                </c:pt>
                <c:pt idx="26">
                  <c:v>719.11428571428576</c:v>
                </c:pt>
                <c:pt idx="27">
                  <c:v>716.15503875968989</c:v>
                </c:pt>
                <c:pt idx="28">
                  <c:v>685.3821138211382</c:v>
                </c:pt>
                <c:pt idx="30">
                  <c:v>689.1559633027523</c:v>
                </c:pt>
                <c:pt idx="31">
                  <c:v>694.6635514018692</c:v>
                </c:pt>
                <c:pt idx="32">
                  <c:v>672.62135922330094</c:v>
                </c:pt>
                <c:pt idx="33">
                  <c:v>841.27710843373495</c:v>
                </c:pt>
                <c:pt idx="34">
                  <c:v>759.10476190476186</c:v>
                </c:pt>
                <c:pt idx="35">
                  <c:v>746.83035714285711</c:v>
                </c:pt>
                <c:pt idx="36">
                  <c:v>862.00840336134456</c:v>
                </c:pt>
                <c:pt idx="37">
                  <c:v>920.7652173913043</c:v>
                </c:pt>
                <c:pt idx="38">
                  <c:v>755.67889908256882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'Z:\Daten\Auswertung\Bindemi\Mikroskopie\Auswertung\[21410_B1158A_DF_100x_210915_HP_duration_Probe_10.xlsx]Zusammenfassung'!$B$3:$B$44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E53-475E-8841-5E82913A2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8124770431588612"/>
              <c:y val="0.88948594771241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39606481481482"/>
          <c:y val="3.2301388888888886E-2"/>
          <c:w val="0.75326597222222225"/>
          <c:h val="0.79011874999999987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[2]Zusammenfassung!$B$3:$B$44</c:f>
              <c:strCache>
                <c:ptCount val="42"/>
                <c:pt idx="0">
                  <c:v>30min, HP15sek 1-1</c:v>
                </c:pt>
                <c:pt idx="1">
                  <c:v>30min, HP15sek 1-2</c:v>
                </c:pt>
                <c:pt idx="2">
                  <c:v>30min, HP15sek 1-3</c:v>
                </c:pt>
                <c:pt idx="3">
                  <c:v>30min, HP15sek 2-1</c:v>
                </c:pt>
                <c:pt idx="4">
                  <c:v>30min, HP15sek 2-2</c:v>
                </c:pt>
                <c:pt idx="5">
                  <c:v>30min, HP15sek 2-3</c:v>
                </c:pt>
                <c:pt idx="6">
                  <c:v>30min, HP15sek 3-1</c:v>
                </c:pt>
                <c:pt idx="7">
                  <c:v>30min, HP15sek 3-2</c:v>
                </c:pt>
                <c:pt idx="8">
                  <c:v>30min, HP15sek 3-3</c:v>
                </c:pt>
                <c:pt idx="11">
                  <c:v>30min, HP30sek 1-1</c:v>
                </c:pt>
                <c:pt idx="12">
                  <c:v>30min, HP30sek 1-2</c:v>
                </c:pt>
                <c:pt idx="13">
                  <c:v>30min, HP30sek 1-3</c:v>
                </c:pt>
                <c:pt idx="14">
                  <c:v>30min, HP30sek 2-1</c:v>
                </c:pt>
                <c:pt idx="15">
                  <c:v>30min, HP30sek 2-2</c:v>
                </c:pt>
                <c:pt idx="16">
                  <c:v>30min, HP30sek 2-3</c:v>
                </c:pt>
                <c:pt idx="17">
                  <c:v>30min, HP30sek 3-1</c:v>
                </c:pt>
                <c:pt idx="18">
                  <c:v>30min, HP30sek 3-2</c:v>
                </c:pt>
                <c:pt idx="19">
                  <c:v>30min, HP30sek 3-3</c:v>
                </c:pt>
                <c:pt idx="22">
                  <c:v>30min, HP1min 1-1</c:v>
                </c:pt>
                <c:pt idx="23">
                  <c:v>30min, HP1min 1-2</c:v>
                </c:pt>
                <c:pt idx="24">
                  <c:v>30min, HP1min 1-3</c:v>
                </c:pt>
                <c:pt idx="25">
                  <c:v>30min, HP1min 2-1</c:v>
                </c:pt>
                <c:pt idx="26">
                  <c:v>30min, HP1min 2-2</c:v>
                </c:pt>
                <c:pt idx="27">
                  <c:v>30min, HP1min 2-3</c:v>
                </c:pt>
                <c:pt idx="28">
                  <c:v>30min, HP1min 3-1</c:v>
                </c:pt>
                <c:pt idx="29">
                  <c:v>30min, HP1min 3-2</c:v>
                </c:pt>
                <c:pt idx="30">
                  <c:v>30min, HP1min 3-3</c:v>
                </c:pt>
                <c:pt idx="33">
                  <c:v>30min, HP2min 1-1</c:v>
                </c:pt>
                <c:pt idx="34">
                  <c:v>30min, HP2min 1-2</c:v>
                </c:pt>
                <c:pt idx="35">
                  <c:v>30min, HP2min 1-3</c:v>
                </c:pt>
                <c:pt idx="36">
                  <c:v>30min, HP2min 2-1</c:v>
                </c:pt>
                <c:pt idx="37">
                  <c:v>30min, HP2min 2-2</c:v>
                </c:pt>
                <c:pt idx="38">
                  <c:v>30min, HP2min 2-3</c:v>
                </c:pt>
                <c:pt idx="39">
                  <c:v>30min, HP2min 3-1</c:v>
                </c:pt>
                <c:pt idx="40">
                  <c:v>30min, HP2min 3-2</c:v>
                </c:pt>
                <c:pt idx="41">
                  <c:v>30min, HP2min 3-3</c:v>
                </c:pt>
              </c:strCache>
            </c:strRef>
          </c:cat>
          <c:val>
            <c:numRef>
              <c:f>Zusammenfassung!$D$3:$D$41</c:f>
              <c:numCache>
                <c:formatCode>0</c:formatCode>
                <c:ptCount val="39"/>
                <c:pt idx="0">
                  <c:v>250</c:v>
                </c:pt>
                <c:pt idx="1">
                  <c:v>282</c:v>
                </c:pt>
                <c:pt idx="2">
                  <c:v>233</c:v>
                </c:pt>
                <c:pt idx="3">
                  <c:v>276</c:v>
                </c:pt>
                <c:pt idx="4">
                  <c:v>251</c:v>
                </c:pt>
                <c:pt idx="5">
                  <c:v>266</c:v>
                </c:pt>
                <c:pt idx="6">
                  <c:v>232</c:v>
                </c:pt>
                <c:pt idx="7">
                  <c:v>268</c:v>
                </c:pt>
                <c:pt idx="8">
                  <c:v>255</c:v>
                </c:pt>
                <c:pt idx="10">
                  <c:v>224</c:v>
                </c:pt>
                <c:pt idx="11">
                  <c:v>236</c:v>
                </c:pt>
                <c:pt idx="12">
                  <c:v>229</c:v>
                </c:pt>
                <c:pt idx="13">
                  <c:v>248</c:v>
                </c:pt>
                <c:pt idx="14">
                  <c:v>294</c:v>
                </c:pt>
                <c:pt idx="15">
                  <c:v>262</c:v>
                </c:pt>
                <c:pt idx="16">
                  <c:v>263</c:v>
                </c:pt>
                <c:pt idx="17">
                  <c:v>275</c:v>
                </c:pt>
                <c:pt idx="18">
                  <c:v>266</c:v>
                </c:pt>
                <c:pt idx="20">
                  <c:v>238</c:v>
                </c:pt>
                <c:pt idx="21">
                  <c:v>247</c:v>
                </c:pt>
                <c:pt idx="22">
                  <c:v>237</c:v>
                </c:pt>
                <c:pt idx="23">
                  <c:v>232</c:v>
                </c:pt>
                <c:pt idx="24">
                  <c:v>210</c:v>
                </c:pt>
                <c:pt idx="25">
                  <c:v>215</c:v>
                </c:pt>
                <c:pt idx="26">
                  <c:v>243</c:v>
                </c:pt>
                <c:pt idx="27">
                  <c:v>269</c:v>
                </c:pt>
                <c:pt idx="28">
                  <c:v>279</c:v>
                </c:pt>
                <c:pt idx="30">
                  <c:v>249</c:v>
                </c:pt>
                <c:pt idx="31">
                  <c:v>235</c:v>
                </c:pt>
                <c:pt idx="32">
                  <c:v>225</c:v>
                </c:pt>
                <c:pt idx="33">
                  <c:v>261</c:v>
                </c:pt>
                <c:pt idx="34">
                  <c:v>229</c:v>
                </c:pt>
                <c:pt idx="35">
                  <c:v>225</c:v>
                </c:pt>
                <c:pt idx="36">
                  <c:v>286</c:v>
                </c:pt>
                <c:pt idx="37">
                  <c:v>240</c:v>
                </c:pt>
                <c:pt idx="38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A9-4B7A-8F96-DB4934C76DDF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[2]Zusammenfassung!$B$3:$B$44</c:f>
              <c:strCache>
                <c:ptCount val="42"/>
                <c:pt idx="0">
                  <c:v>30min, HP15sek 1-1</c:v>
                </c:pt>
                <c:pt idx="1">
                  <c:v>30min, HP15sek 1-2</c:v>
                </c:pt>
                <c:pt idx="2">
                  <c:v>30min, HP15sek 1-3</c:v>
                </c:pt>
                <c:pt idx="3">
                  <c:v>30min, HP15sek 2-1</c:v>
                </c:pt>
                <c:pt idx="4">
                  <c:v>30min, HP15sek 2-2</c:v>
                </c:pt>
                <c:pt idx="5">
                  <c:v>30min, HP15sek 2-3</c:v>
                </c:pt>
                <c:pt idx="6">
                  <c:v>30min, HP15sek 3-1</c:v>
                </c:pt>
                <c:pt idx="7">
                  <c:v>30min, HP15sek 3-2</c:v>
                </c:pt>
                <c:pt idx="8">
                  <c:v>30min, HP15sek 3-3</c:v>
                </c:pt>
                <c:pt idx="11">
                  <c:v>30min, HP30sek 1-1</c:v>
                </c:pt>
                <c:pt idx="12">
                  <c:v>30min, HP30sek 1-2</c:v>
                </c:pt>
                <c:pt idx="13">
                  <c:v>30min, HP30sek 1-3</c:v>
                </c:pt>
                <c:pt idx="14">
                  <c:v>30min, HP30sek 2-1</c:v>
                </c:pt>
                <c:pt idx="15">
                  <c:v>30min, HP30sek 2-2</c:v>
                </c:pt>
                <c:pt idx="16">
                  <c:v>30min, HP30sek 2-3</c:v>
                </c:pt>
                <c:pt idx="17">
                  <c:v>30min, HP30sek 3-1</c:v>
                </c:pt>
                <c:pt idx="18">
                  <c:v>30min, HP30sek 3-2</c:v>
                </c:pt>
                <c:pt idx="19">
                  <c:v>30min, HP30sek 3-3</c:v>
                </c:pt>
                <c:pt idx="22">
                  <c:v>30min, HP1min 1-1</c:v>
                </c:pt>
                <c:pt idx="23">
                  <c:v>30min, HP1min 1-2</c:v>
                </c:pt>
                <c:pt idx="24">
                  <c:v>30min, HP1min 1-3</c:v>
                </c:pt>
                <c:pt idx="25">
                  <c:v>30min, HP1min 2-1</c:v>
                </c:pt>
                <c:pt idx="26">
                  <c:v>30min, HP1min 2-2</c:v>
                </c:pt>
                <c:pt idx="27">
                  <c:v>30min, HP1min 2-3</c:v>
                </c:pt>
                <c:pt idx="28">
                  <c:v>30min, HP1min 3-1</c:v>
                </c:pt>
                <c:pt idx="29">
                  <c:v>30min, HP1min 3-2</c:v>
                </c:pt>
                <c:pt idx="30">
                  <c:v>30min, HP1min 3-3</c:v>
                </c:pt>
                <c:pt idx="33">
                  <c:v>30min, HP2min 1-1</c:v>
                </c:pt>
                <c:pt idx="34">
                  <c:v>30min, HP2min 1-2</c:v>
                </c:pt>
                <c:pt idx="35">
                  <c:v>30min, HP2min 1-3</c:v>
                </c:pt>
                <c:pt idx="36">
                  <c:v>30min, HP2min 2-1</c:v>
                </c:pt>
                <c:pt idx="37">
                  <c:v>30min, HP2min 2-2</c:v>
                </c:pt>
                <c:pt idx="38">
                  <c:v>30min, HP2min 2-3</c:v>
                </c:pt>
                <c:pt idx="39">
                  <c:v>30min, HP2min 3-1</c:v>
                </c:pt>
                <c:pt idx="40">
                  <c:v>30min, HP2min 3-2</c:v>
                </c:pt>
                <c:pt idx="41">
                  <c:v>30min, HP2min 3-3</c:v>
                </c:pt>
              </c:strCache>
            </c:strRef>
          </c:cat>
          <c:val>
            <c:numRef>
              <c:f>Zusammenfassung!$E$3:$E$41</c:f>
              <c:numCache>
                <c:formatCode>0</c:formatCode>
                <c:ptCount val="39"/>
                <c:pt idx="0">
                  <c:v>3911.54</c:v>
                </c:pt>
                <c:pt idx="1">
                  <c:v>3077.9716312056739</c:v>
                </c:pt>
                <c:pt idx="2">
                  <c:v>3566.4935622317598</c:v>
                </c:pt>
                <c:pt idx="3">
                  <c:v>3295.307971014493</c:v>
                </c:pt>
                <c:pt idx="4">
                  <c:v>3301.8446215139443</c:v>
                </c:pt>
                <c:pt idx="5">
                  <c:v>3594.5977443609022</c:v>
                </c:pt>
                <c:pt idx="6">
                  <c:v>3565.905172413793</c:v>
                </c:pt>
                <c:pt idx="7">
                  <c:v>3408.3582089552237</c:v>
                </c:pt>
                <c:pt idx="8">
                  <c:v>3436.7490196078429</c:v>
                </c:pt>
                <c:pt idx="10">
                  <c:v>4071.0758928571427</c:v>
                </c:pt>
                <c:pt idx="11">
                  <c:v>3909.9406779661017</c:v>
                </c:pt>
                <c:pt idx="12">
                  <c:v>3947.1135371179039</c:v>
                </c:pt>
                <c:pt idx="13">
                  <c:v>2454.3629032258063</c:v>
                </c:pt>
                <c:pt idx="14">
                  <c:v>2872.2482993197277</c:v>
                </c:pt>
                <c:pt idx="15">
                  <c:v>3048.0038167938933</c:v>
                </c:pt>
                <c:pt idx="16">
                  <c:v>3526.3346007604564</c:v>
                </c:pt>
                <c:pt idx="17">
                  <c:v>3132.3818181818183</c:v>
                </c:pt>
                <c:pt idx="18">
                  <c:v>3399.4360902255639</c:v>
                </c:pt>
                <c:pt idx="20">
                  <c:v>3705.2100840336134</c:v>
                </c:pt>
                <c:pt idx="21">
                  <c:v>3828.9028340080972</c:v>
                </c:pt>
                <c:pt idx="22">
                  <c:v>3592.5611814345993</c:v>
                </c:pt>
                <c:pt idx="23">
                  <c:v>3893.0517241379312</c:v>
                </c:pt>
                <c:pt idx="24">
                  <c:v>4333.2428571428572</c:v>
                </c:pt>
                <c:pt idx="25">
                  <c:v>4060.2930232558138</c:v>
                </c:pt>
                <c:pt idx="26">
                  <c:v>3012.2716049382716</c:v>
                </c:pt>
                <c:pt idx="27">
                  <c:v>3166.8884758364311</c:v>
                </c:pt>
                <c:pt idx="28">
                  <c:v>3186.8673835125446</c:v>
                </c:pt>
                <c:pt idx="30">
                  <c:v>3744.8835341365461</c:v>
                </c:pt>
                <c:pt idx="31">
                  <c:v>4114.5617021276594</c:v>
                </c:pt>
                <c:pt idx="32">
                  <c:v>4037.0177777777776</c:v>
                </c:pt>
                <c:pt idx="33">
                  <c:v>3102.7816091954023</c:v>
                </c:pt>
                <c:pt idx="34">
                  <c:v>3626.4279475982535</c:v>
                </c:pt>
                <c:pt idx="35">
                  <c:v>3967.7022222222222</c:v>
                </c:pt>
                <c:pt idx="36">
                  <c:v>2515.681818181818</c:v>
                </c:pt>
                <c:pt idx="37">
                  <c:v>3207.7916666666665</c:v>
                </c:pt>
                <c:pt idx="38">
                  <c:v>3569.4377510040163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A9-4B7A-8F96-DB4934C76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8530810185185183"/>
              <c:y val="0.889867013888888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99388888888888"/>
          <c:y val="3.2871180555555567E-2"/>
          <c:w val="0.79108111111111112"/>
          <c:h val="0.81743576388888894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'[21410_B1158A_DF_100x_210915_HP_duration_Probe_10.xlsx]Zusammenfassung'!$D$3:$D$44</c:f>
              <c:numCache>
                <c:formatCode>0</c:formatCode>
                <c:ptCount val="42"/>
                <c:pt idx="0">
                  <c:v>294</c:v>
                </c:pt>
                <c:pt idx="1">
                  <c:v>299</c:v>
                </c:pt>
                <c:pt idx="2">
                  <c:v>274</c:v>
                </c:pt>
                <c:pt idx="3">
                  <c:v>292</c:v>
                </c:pt>
                <c:pt idx="4">
                  <c:v>256</c:v>
                </c:pt>
                <c:pt idx="5">
                  <c:v>300</c:v>
                </c:pt>
                <c:pt idx="6">
                  <c:v>258</c:v>
                </c:pt>
                <c:pt idx="7">
                  <c:v>258</c:v>
                </c:pt>
                <c:pt idx="8">
                  <c:v>265</c:v>
                </c:pt>
                <c:pt idx="11">
                  <c:v>306</c:v>
                </c:pt>
                <c:pt idx="12">
                  <c:v>313</c:v>
                </c:pt>
                <c:pt idx="13">
                  <c:v>282</c:v>
                </c:pt>
                <c:pt idx="14">
                  <c:v>255</c:v>
                </c:pt>
                <c:pt idx="15">
                  <c:v>275</c:v>
                </c:pt>
                <c:pt idx="16">
                  <c:v>273</c:v>
                </c:pt>
                <c:pt idx="17">
                  <c:v>265</c:v>
                </c:pt>
                <c:pt idx="18">
                  <c:v>268</c:v>
                </c:pt>
                <c:pt idx="19">
                  <c:v>250</c:v>
                </c:pt>
                <c:pt idx="22">
                  <c:v>246</c:v>
                </c:pt>
                <c:pt idx="23">
                  <c:v>282</c:v>
                </c:pt>
                <c:pt idx="24">
                  <c:v>288</c:v>
                </c:pt>
                <c:pt idx="25">
                  <c:v>229</c:v>
                </c:pt>
                <c:pt idx="26">
                  <c:v>275</c:v>
                </c:pt>
                <c:pt idx="27">
                  <c:v>254</c:v>
                </c:pt>
                <c:pt idx="28">
                  <c:v>266</c:v>
                </c:pt>
                <c:pt idx="29">
                  <c:v>261</c:v>
                </c:pt>
                <c:pt idx="30">
                  <c:v>278</c:v>
                </c:pt>
                <c:pt idx="33">
                  <c:v>237</c:v>
                </c:pt>
                <c:pt idx="34">
                  <c:v>239</c:v>
                </c:pt>
                <c:pt idx="35">
                  <c:v>239</c:v>
                </c:pt>
                <c:pt idx="36">
                  <c:v>226</c:v>
                </c:pt>
                <c:pt idx="37">
                  <c:v>234</c:v>
                </c:pt>
                <c:pt idx="38">
                  <c:v>244</c:v>
                </c:pt>
                <c:pt idx="39">
                  <c:v>238</c:v>
                </c:pt>
                <c:pt idx="40">
                  <c:v>226</c:v>
                </c:pt>
                <c:pt idx="41">
                  <c:v>194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048-4E1A-8ABF-8681F6C7723E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'[21410_B1158A_DF_100x_210915_HP_duration_Probe_10.xlsx]Zusammenfassung'!$E$3:$E$44</c:f>
              <c:numCache>
                <c:formatCode>0</c:formatCode>
                <c:ptCount val="42"/>
                <c:pt idx="0">
                  <c:v>1908.7312925170068</c:v>
                </c:pt>
                <c:pt idx="1">
                  <c:v>1784.0334448160536</c:v>
                </c:pt>
                <c:pt idx="2">
                  <c:v>2062.3540145985403</c:v>
                </c:pt>
                <c:pt idx="3">
                  <c:v>1898.1369863013699</c:v>
                </c:pt>
                <c:pt idx="4">
                  <c:v>1971.71875</c:v>
                </c:pt>
                <c:pt idx="5">
                  <c:v>1561.21</c:v>
                </c:pt>
                <c:pt idx="6">
                  <c:v>1621.8604651162791</c:v>
                </c:pt>
                <c:pt idx="7">
                  <c:v>1775.0968992248063</c:v>
                </c:pt>
                <c:pt idx="8">
                  <c:v>1867.8943396226416</c:v>
                </c:pt>
                <c:pt idx="11">
                  <c:v>1586.0098039215686</c:v>
                </c:pt>
                <c:pt idx="12">
                  <c:v>1736.188498402556</c:v>
                </c:pt>
                <c:pt idx="13">
                  <c:v>1590.5815602836878</c:v>
                </c:pt>
                <c:pt idx="14">
                  <c:v>1872.6745098039216</c:v>
                </c:pt>
                <c:pt idx="15">
                  <c:v>1864.0545454545454</c:v>
                </c:pt>
                <c:pt idx="16">
                  <c:v>1940.6593406593406</c:v>
                </c:pt>
                <c:pt idx="17">
                  <c:v>1834.0603773584905</c:v>
                </c:pt>
                <c:pt idx="18">
                  <c:v>2013.0820895522388</c:v>
                </c:pt>
                <c:pt idx="19">
                  <c:v>2123.864</c:v>
                </c:pt>
                <c:pt idx="22">
                  <c:v>1733.9634146341464</c:v>
                </c:pt>
                <c:pt idx="23">
                  <c:v>2092.5602836879434</c:v>
                </c:pt>
                <c:pt idx="24">
                  <c:v>1795.3194444444443</c:v>
                </c:pt>
                <c:pt idx="25">
                  <c:v>2304.235807860262</c:v>
                </c:pt>
                <c:pt idx="26">
                  <c:v>2022.7890909090909</c:v>
                </c:pt>
                <c:pt idx="27">
                  <c:v>2040.9724409448818</c:v>
                </c:pt>
                <c:pt idx="28">
                  <c:v>1993.4398496240601</c:v>
                </c:pt>
                <c:pt idx="29">
                  <c:v>1939.3984674329502</c:v>
                </c:pt>
                <c:pt idx="30">
                  <c:v>2122.6870503597124</c:v>
                </c:pt>
                <c:pt idx="33">
                  <c:v>2211.8776371308018</c:v>
                </c:pt>
                <c:pt idx="34">
                  <c:v>2320.539748953975</c:v>
                </c:pt>
                <c:pt idx="35">
                  <c:v>2057.7866108786611</c:v>
                </c:pt>
                <c:pt idx="36">
                  <c:v>1943.0619469026549</c:v>
                </c:pt>
                <c:pt idx="37">
                  <c:v>2298.1153846153848</c:v>
                </c:pt>
                <c:pt idx="38">
                  <c:v>2322.127049180328</c:v>
                </c:pt>
                <c:pt idx="39">
                  <c:v>2332.5966386554624</c:v>
                </c:pt>
                <c:pt idx="40">
                  <c:v>2281.7522123893805</c:v>
                </c:pt>
                <c:pt idx="41">
                  <c:v>2371.2319587628867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6048-4E1A-8ABF-8681F6C7723E}"/>
            </c:ext>
          </c:extLst>
        </c:ser>
        <c:ser>
          <c:idx val="2"/>
          <c:order val="2"/>
          <c:tx>
            <c:v>Mittelwert Partikelfläche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'[21410_B1158A_DF_100x_210915_HP_duration_Probe_10.xlsx]Zusammenfassung'!$J$3:$J$44</c:f>
                <c:numCache>
                  <c:formatCode>General</c:formatCode>
                  <c:ptCount val="42"/>
                  <c:pt idx="0">
                    <c:v>151.66017744628752</c:v>
                  </c:pt>
                  <c:pt idx="1">
                    <c:v>151.66017744628752</c:v>
                  </c:pt>
                  <c:pt idx="2">
                    <c:v>151.66017744628752</c:v>
                  </c:pt>
                  <c:pt idx="3">
                    <c:v>151.66017744628752</c:v>
                  </c:pt>
                  <c:pt idx="4">
                    <c:v>151.66017744628752</c:v>
                  </c:pt>
                  <c:pt idx="5">
                    <c:v>151.66017744628752</c:v>
                  </c:pt>
                  <c:pt idx="6">
                    <c:v>151.66017744628752</c:v>
                  </c:pt>
                  <c:pt idx="7">
                    <c:v>151.66017744628752</c:v>
                  </c:pt>
                  <c:pt idx="8">
                    <c:v>151.66017744628752</c:v>
                  </c:pt>
                  <c:pt idx="11">
                    <c:v>169.91738491073261</c:v>
                  </c:pt>
                  <c:pt idx="12">
                    <c:v>169.91738491073261</c:v>
                  </c:pt>
                  <c:pt idx="13">
                    <c:v>169.91738491073261</c:v>
                  </c:pt>
                  <c:pt idx="14">
                    <c:v>169.91738491073261</c:v>
                  </c:pt>
                  <c:pt idx="15">
                    <c:v>169.91738491073261</c:v>
                  </c:pt>
                  <c:pt idx="16">
                    <c:v>169.91738491073261</c:v>
                  </c:pt>
                  <c:pt idx="17">
                    <c:v>169.91738491073261</c:v>
                  </c:pt>
                  <c:pt idx="18">
                    <c:v>169.91738491073261</c:v>
                  </c:pt>
                  <c:pt idx="19">
                    <c:v>169.91738491073261</c:v>
                  </c:pt>
                  <c:pt idx="22">
                    <c:v>161.42887368590718</c:v>
                  </c:pt>
                  <c:pt idx="23">
                    <c:v>161.42887368590718</c:v>
                  </c:pt>
                  <c:pt idx="24">
                    <c:v>161.42887368590718</c:v>
                  </c:pt>
                  <c:pt idx="25">
                    <c:v>161.42887368590718</c:v>
                  </c:pt>
                  <c:pt idx="26">
                    <c:v>161.42887368590718</c:v>
                  </c:pt>
                  <c:pt idx="27">
                    <c:v>161.42887368590718</c:v>
                  </c:pt>
                  <c:pt idx="28">
                    <c:v>161.42887368590718</c:v>
                  </c:pt>
                  <c:pt idx="29">
                    <c:v>161.42887368590718</c:v>
                  </c:pt>
                  <c:pt idx="30">
                    <c:v>161.42887368590718</c:v>
                  </c:pt>
                  <c:pt idx="33">
                    <c:v>135.91840779514874</c:v>
                  </c:pt>
                  <c:pt idx="34">
                    <c:v>135.91840779514874</c:v>
                  </c:pt>
                  <c:pt idx="35">
                    <c:v>135.91840779514874</c:v>
                  </c:pt>
                  <c:pt idx="36">
                    <c:v>135.91840779514874</c:v>
                  </c:pt>
                  <c:pt idx="37">
                    <c:v>135.91840779514874</c:v>
                  </c:pt>
                  <c:pt idx="38">
                    <c:v>135.91840779514874</c:v>
                  </c:pt>
                  <c:pt idx="39">
                    <c:v>135.91840779514874</c:v>
                  </c:pt>
                  <c:pt idx="40">
                    <c:v>135.91840779514874</c:v>
                  </c:pt>
                  <c:pt idx="41">
                    <c:v>135.91840779514874</c:v>
                  </c:pt>
                </c:numCache>
              </c:numRef>
            </c:plus>
            <c:minus>
              <c:numRef>
                <c:f>'[21410_B1158A_DF_100x_210915_HP_duration_Probe_10.xlsx]Zusammenfassung'!$J$3:$J$44</c:f>
                <c:numCache>
                  <c:formatCode>General</c:formatCode>
                  <c:ptCount val="42"/>
                  <c:pt idx="0">
                    <c:v>151.66017744628752</c:v>
                  </c:pt>
                  <c:pt idx="1">
                    <c:v>151.66017744628752</c:v>
                  </c:pt>
                  <c:pt idx="2">
                    <c:v>151.66017744628752</c:v>
                  </c:pt>
                  <c:pt idx="3">
                    <c:v>151.66017744628752</c:v>
                  </c:pt>
                  <c:pt idx="4">
                    <c:v>151.66017744628752</c:v>
                  </c:pt>
                  <c:pt idx="5">
                    <c:v>151.66017744628752</c:v>
                  </c:pt>
                  <c:pt idx="6">
                    <c:v>151.66017744628752</c:v>
                  </c:pt>
                  <c:pt idx="7">
                    <c:v>151.66017744628752</c:v>
                  </c:pt>
                  <c:pt idx="8">
                    <c:v>151.66017744628752</c:v>
                  </c:pt>
                  <c:pt idx="11">
                    <c:v>169.91738491073261</c:v>
                  </c:pt>
                  <c:pt idx="12">
                    <c:v>169.91738491073261</c:v>
                  </c:pt>
                  <c:pt idx="13">
                    <c:v>169.91738491073261</c:v>
                  </c:pt>
                  <c:pt idx="14">
                    <c:v>169.91738491073261</c:v>
                  </c:pt>
                  <c:pt idx="15">
                    <c:v>169.91738491073261</c:v>
                  </c:pt>
                  <c:pt idx="16">
                    <c:v>169.91738491073261</c:v>
                  </c:pt>
                  <c:pt idx="17">
                    <c:v>169.91738491073261</c:v>
                  </c:pt>
                  <c:pt idx="18">
                    <c:v>169.91738491073261</c:v>
                  </c:pt>
                  <c:pt idx="19">
                    <c:v>169.91738491073261</c:v>
                  </c:pt>
                  <c:pt idx="22">
                    <c:v>161.42887368590718</c:v>
                  </c:pt>
                  <c:pt idx="23">
                    <c:v>161.42887368590718</c:v>
                  </c:pt>
                  <c:pt idx="24">
                    <c:v>161.42887368590718</c:v>
                  </c:pt>
                  <c:pt idx="25">
                    <c:v>161.42887368590718</c:v>
                  </c:pt>
                  <c:pt idx="26">
                    <c:v>161.42887368590718</c:v>
                  </c:pt>
                  <c:pt idx="27">
                    <c:v>161.42887368590718</c:v>
                  </c:pt>
                  <c:pt idx="28">
                    <c:v>161.42887368590718</c:v>
                  </c:pt>
                  <c:pt idx="29">
                    <c:v>161.42887368590718</c:v>
                  </c:pt>
                  <c:pt idx="30">
                    <c:v>161.42887368590718</c:v>
                  </c:pt>
                  <c:pt idx="33">
                    <c:v>135.91840779514874</c:v>
                  </c:pt>
                  <c:pt idx="34">
                    <c:v>135.91840779514874</c:v>
                  </c:pt>
                  <c:pt idx="35">
                    <c:v>135.91840779514874</c:v>
                  </c:pt>
                  <c:pt idx="36">
                    <c:v>135.91840779514874</c:v>
                  </c:pt>
                  <c:pt idx="37">
                    <c:v>135.91840779514874</c:v>
                  </c:pt>
                  <c:pt idx="38">
                    <c:v>135.91840779514874</c:v>
                  </c:pt>
                  <c:pt idx="39">
                    <c:v>135.91840779514874</c:v>
                  </c:pt>
                  <c:pt idx="40">
                    <c:v>135.91840779514874</c:v>
                  </c:pt>
                  <c:pt idx="41">
                    <c:v>135.91840779514874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val>
            <c:numRef>
              <c:f>'[21410_B1158A_DF_100x_210915_HP_duration_Probe_10.xlsx]Zusammenfassung'!$K$3:$K$44</c:f>
              <c:numCache>
                <c:formatCode>0</c:formatCode>
                <c:ptCount val="42"/>
                <c:pt idx="0">
                  <c:v>1827.8929102440775</c:v>
                </c:pt>
                <c:pt idx="1">
                  <c:v>1827.8929102440775</c:v>
                </c:pt>
                <c:pt idx="2">
                  <c:v>1827.8929102440775</c:v>
                </c:pt>
                <c:pt idx="3">
                  <c:v>1827.8929102440775</c:v>
                </c:pt>
                <c:pt idx="4">
                  <c:v>1827.8929102440775</c:v>
                </c:pt>
                <c:pt idx="5">
                  <c:v>1827.8929102440775</c:v>
                </c:pt>
                <c:pt idx="6">
                  <c:v>1827.8929102440775</c:v>
                </c:pt>
                <c:pt idx="7">
                  <c:v>1827.8929102440775</c:v>
                </c:pt>
                <c:pt idx="8">
                  <c:v>1827.8929102440775</c:v>
                </c:pt>
                <c:pt idx="11">
                  <c:v>1840.1305250484834</c:v>
                </c:pt>
                <c:pt idx="12">
                  <c:v>1840.1305250484834</c:v>
                </c:pt>
                <c:pt idx="13">
                  <c:v>1840.1305250484834</c:v>
                </c:pt>
                <c:pt idx="14">
                  <c:v>1840.1305250484834</c:v>
                </c:pt>
                <c:pt idx="15">
                  <c:v>1840.1305250484834</c:v>
                </c:pt>
                <c:pt idx="16">
                  <c:v>1840.1305250484834</c:v>
                </c:pt>
                <c:pt idx="17">
                  <c:v>1840.1305250484834</c:v>
                </c:pt>
                <c:pt idx="18">
                  <c:v>1840.1305250484834</c:v>
                </c:pt>
                <c:pt idx="19">
                  <c:v>1840.1305250484834</c:v>
                </c:pt>
                <c:pt idx="22">
                  <c:v>2005.0406499886101</c:v>
                </c:pt>
                <c:pt idx="23">
                  <c:v>2005.0406499886101</c:v>
                </c:pt>
                <c:pt idx="24">
                  <c:v>2005.0406499886101</c:v>
                </c:pt>
                <c:pt idx="25">
                  <c:v>2005.0406499886101</c:v>
                </c:pt>
                <c:pt idx="26">
                  <c:v>2005.0406499886101</c:v>
                </c:pt>
                <c:pt idx="27">
                  <c:v>2005.0406499886101</c:v>
                </c:pt>
                <c:pt idx="28">
                  <c:v>2005.0406499886101</c:v>
                </c:pt>
                <c:pt idx="29">
                  <c:v>2005.0406499886101</c:v>
                </c:pt>
                <c:pt idx="30">
                  <c:v>2005.0406499886101</c:v>
                </c:pt>
                <c:pt idx="33">
                  <c:v>2237.6765763855042</c:v>
                </c:pt>
                <c:pt idx="34">
                  <c:v>2237.6765763855042</c:v>
                </c:pt>
                <c:pt idx="35">
                  <c:v>2237.6765763855042</c:v>
                </c:pt>
                <c:pt idx="36">
                  <c:v>2237.6765763855042</c:v>
                </c:pt>
                <c:pt idx="37">
                  <c:v>2237.6765763855042</c:v>
                </c:pt>
                <c:pt idx="38">
                  <c:v>2237.6765763855042</c:v>
                </c:pt>
                <c:pt idx="39">
                  <c:v>2237.6765763855042</c:v>
                </c:pt>
                <c:pt idx="40">
                  <c:v>2237.6765763855042</c:v>
                </c:pt>
                <c:pt idx="41">
                  <c:v>2237.6765763855042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6048-4E1A-8ABF-8681F6C77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Heating time [sec]</a:t>
                </a:r>
              </a:p>
            </c:rich>
          </c:tx>
          <c:layout>
            <c:manualLayout>
              <c:xMode val="edge"/>
              <c:yMode val="edge"/>
              <c:x val="0.36132721409021756"/>
              <c:y val="0.90450816483374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19926538108355"/>
          <c:y val="3.7068627450980385E-2"/>
          <c:w val="0.81780083024766226"/>
          <c:h val="0.77771143790849673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[1]Zusammenfassung!$D$3:$D$41</c:f>
              <c:numCache>
                <c:formatCode>General</c:formatCode>
                <c:ptCount val="39"/>
                <c:pt idx="0">
                  <c:v>109</c:v>
                </c:pt>
                <c:pt idx="1">
                  <c:v>122</c:v>
                </c:pt>
                <c:pt idx="2">
                  <c:v>131</c:v>
                </c:pt>
                <c:pt idx="3">
                  <c:v>131</c:v>
                </c:pt>
                <c:pt idx="4">
                  <c:v>109</c:v>
                </c:pt>
                <c:pt idx="5">
                  <c:v>110</c:v>
                </c:pt>
                <c:pt idx="6">
                  <c:v>104</c:v>
                </c:pt>
                <c:pt idx="7">
                  <c:v>114</c:v>
                </c:pt>
                <c:pt idx="8">
                  <c:v>127</c:v>
                </c:pt>
                <c:pt idx="10">
                  <c:v>223</c:v>
                </c:pt>
                <c:pt idx="11">
                  <c:v>194</c:v>
                </c:pt>
                <c:pt idx="12">
                  <c:v>202</c:v>
                </c:pt>
                <c:pt idx="13">
                  <c:v>116</c:v>
                </c:pt>
                <c:pt idx="14">
                  <c:v>99</c:v>
                </c:pt>
                <c:pt idx="15">
                  <c:v>112</c:v>
                </c:pt>
                <c:pt idx="16">
                  <c:v>116</c:v>
                </c:pt>
                <c:pt idx="17">
                  <c:v>120</c:v>
                </c:pt>
                <c:pt idx="18">
                  <c:v>125</c:v>
                </c:pt>
                <c:pt idx="20">
                  <c:v>111</c:v>
                </c:pt>
                <c:pt idx="21">
                  <c:v>113</c:v>
                </c:pt>
                <c:pt idx="22">
                  <c:v>127</c:v>
                </c:pt>
                <c:pt idx="23">
                  <c:v>145</c:v>
                </c:pt>
                <c:pt idx="24">
                  <c:v>114</c:v>
                </c:pt>
                <c:pt idx="25">
                  <c:v>118</c:v>
                </c:pt>
                <c:pt idx="26">
                  <c:v>105</c:v>
                </c:pt>
                <c:pt idx="27">
                  <c:v>129</c:v>
                </c:pt>
                <c:pt idx="28">
                  <c:v>123</c:v>
                </c:pt>
                <c:pt idx="30">
                  <c:v>109</c:v>
                </c:pt>
                <c:pt idx="31">
                  <c:v>107</c:v>
                </c:pt>
                <c:pt idx="32">
                  <c:v>103</c:v>
                </c:pt>
                <c:pt idx="33">
                  <c:v>83</c:v>
                </c:pt>
                <c:pt idx="34">
                  <c:v>105</c:v>
                </c:pt>
                <c:pt idx="35">
                  <c:v>112</c:v>
                </c:pt>
                <c:pt idx="36">
                  <c:v>119</c:v>
                </c:pt>
                <c:pt idx="37">
                  <c:v>115</c:v>
                </c:pt>
                <c:pt idx="38">
                  <c:v>109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'Z:\Daten\Auswertung\Bindemi\Mikroskopie\Auswertung\[21410_B1158A_DF_100x_210915_HP_duration_Probe_10.xlsx]Zusammenfassung'!$B$3:$B$44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B9E-4EBC-B9F4-BDB5A51A4384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[1]Zusammenfassung!$E$3:$E$41</c:f>
              <c:numCache>
                <c:formatCode>General</c:formatCode>
                <c:ptCount val="39"/>
                <c:pt idx="0">
                  <c:v>780.29357798165142</c:v>
                </c:pt>
                <c:pt idx="1">
                  <c:v>714.13934426229503</c:v>
                </c:pt>
                <c:pt idx="2">
                  <c:v>765.64885496183206</c:v>
                </c:pt>
                <c:pt idx="3">
                  <c:v>651.26717557251914</c:v>
                </c:pt>
                <c:pt idx="4">
                  <c:v>750.6880733944954</c:v>
                </c:pt>
                <c:pt idx="5">
                  <c:v>582.61818181818182</c:v>
                </c:pt>
                <c:pt idx="6">
                  <c:v>763.13461538461536</c:v>
                </c:pt>
                <c:pt idx="7">
                  <c:v>808.28070175438597</c:v>
                </c:pt>
                <c:pt idx="8">
                  <c:v>725.91338582677167</c:v>
                </c:pt>
                <c:pt idx="10">
                  <c:v>324.78026905829597</c:v>
                </c:pt>
                <c:pt idx="11">
                  <c:v>337.15463917525773</c:v>
                </c:pt>
                <c:pt idx="12">
                  <c:v>349.48514851485146</c:v>
                </c:pt>
                <c:pt idx="13">
                  <c:v>799.00862068965512</c:v>
                </c:pt>
                <c:pt idx="14">
                  <c:v>853.90909090909088</c:v>
                </c:pt>
                <c:pt idx="15">
                  <c:v>796.25</c:v>
                </c:pt>
                <c:pt idx="16">
                  <c:v>715.2844827586207</c:v>
                </c:pt>
                <c:pt idx="17">
                  <c:v>711.4</c:v>
                </c:pt>
                <c:pt idx="18">
                  <c:v>637.32000000000005</c:v>
                </c:pt>
                <c:pt idx="20">
                  <c:v>750.26126126126121</c:v>
                </c:pt>
                <c:pt idx="21">
                  <c:v>801.33628318584067</c:v>
                </c:pt>
                <c:pt idx="22">
                  <c:v>754.61417322834643</c:v>
                </c:pt>
                <c:pt idx="23">
                  <c:v>598.44827586206895</c:v>
                </c:pt>
                <c:pt idx="24">
                  <c:v>743.30701754385962</c:v>
                </c:pt>
                <c:pt idx="25">
                  <c:v>708.92372881355936</c:v>
                </c:pt>
                <c:pt idx="26">
                  <c:v>719.11428571428576</c:v>
                </c:pt>
                <c:pt idx="27">
                  <c:v>716.15503875968989</c:v>
                </c:pt>
                <c:pt idx="28">
                  <c:v>685.3821138211382</c:v>
                </c:pt>
                <c:pt idx="30">
                  <c:v>689.1559633027523</c:v>
                </c:pt>
                <c:pt idx="31">
                  <c:v>694.6635514018692</c:v>
                </c:pt>
                <c:pt idx="32">
                  <c:v>672.62135922330094</c:v>
                </c:pt>
                <c:pt idx="33">
                  <c:v>841.27710843373495</c:v>
                </c:pt>
                <c:pt idx="34">
                  <c:v>759.10476190476186</c:v>
                </c:pt>
                <c:pt idx="35">
                  <c:v>746.83035714285711</c:v>
                </c:pt>
                <c:pt idx="36">
                  <c:v>862.00840336134456</c:v>
                </c:pt>
                <c:pt idx="37">
                  <c:v>920.7652173913043</c:v>
                </c:pt>
                <c:pt idx="38">
                  <c:v>755.67889908256882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'Z:\Daten\Auswertung\Bindemi\Mikroskopie\Auswertung\[21410_B1158A_DF_100x_210915_HP_duration_Probe_10.xlsx]Zusammenfassung'!$B$3:$B$44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2B9E-4EBC-B9F4-BDB5A51A4384}"/>
            </c:ext>
          </c:extLst>
        </c:ser>
        <c:ser>
          <c:idx val="2"/>
          <c:order val="2"/>
          <c:tx>
            <c:v>Mittelwert Partikelfläche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[1]Zusammenfassung!$J$3:$J$41</c:f>
                <c:numCache>
                  <c:formatCode>General</c:formatCode>
                  <c:ptCount val="39"/>
                  <c:pt idx="0">
                    <c:v>66.295097665388084</c:v>
                  </c:pt>
                  <c:pt idx="1">
                    <c:v>66.295097665388084</c:v>
                  </c:pt>
                  <c:pt idx="2">
                    <c:v>66.295097665388084</c:v>
                  </c:pt>
                  <c:pt idx="3">
                    <c:v>66.295097665388084</c:v>
                  </c:pt>
                  <c:pt idx="4">
                    <c:v>66.295097665388084</c:v>
                  </c:pt>
                  <c:pt idx="5">
                    <c:v>66.295097665388084</c:v>
                  </c:pt>
                  <c:pt idx="6">
                    <c:v>66.295097665388084</c:v>
                  </c:pt>
                  <c:pt idx="7">
                    <c:v>66.295097665388084</c:v>
                  </c:pt>
                  <c:pt idx="8">
                    <c:v>66.295097665388084</c:v>
                  </c:pt>
                  <c:pt idx="10">
                    <c:v>204.27325000682669</c:v>
                  </c:pt>
                  <c:pt idx="11">
                    <c:v>204.27325000682669</c:v>
                  </c:pt>
                  <c:pt idx="12">
                    <c:v>204.27325000682669</c:v>
                  </c:pt>
                  <c:pt idx="13">
                    <c:v>204.27325000682669</c:v>
                  </c:pt>
                  <c:pt idx="14">
                    <c:v>204.27325000682669</c:v>
                  </c:pt>
                  <c:pt idx="15">
                    <c:v>204.27325000682669</c:v>
                  </c:pt>
                  <c:pt idx="16">
                    <c:v>204.27325000682669</c:v>
                  </c:pt>
                  <c:pt idx="17">
                    <c:v>204.27325000682669</c:v>
                  </c:pt>
                  <c:pt idx="18">
                    <c:v>204.27325000682669</c:v>
                  </c:pt>
                  <c:pt idx="20">
                    <c:v>53.107326786241039</c:v>
                  </c:pt>
                  <c:pt idx="21">
                    <c:v>53.107326786241039</c:v>
                  </c:pt>
                  <c:pt idx="22">
                    <c:v>53.107326786241039</c:v>
                  </c:pt>
                  <c:pt idx="23">
                    <c:v>53.107326786241039</c:v>
                  </c:pt>
                  <c:pt idx="24">
                    <c:v>53.107326786241039</c:v>
                  </c:pt>
                  <c:pt idx="25">
                    <c:v>53.107326786241039</c:v>
                  </c:pt>
                  <c:pt idx="26">
                    <c:v>53.107326786241039</c:v>
                  </c:pt>
                  <c:pt idx="27">
                    <c:v>53.107326786241039</c:v>
                  </c:pt>
                  <c:pt idx="28">
                    <c:v>53.107326786241039</c:v>
                  </c:pt>
                  <c:pt idx="30">
                    <c:v>80.83894226987195</c:v>
                  </c:pt>
                  <c:pt idx="31">
                    <c:v>80.83894226987195</c:v>
                  </c:pt>
                  <c:pt idx="32">
                    <c:v>80.83894226987195</c:v>
                  </c:pt>
                  <c:pt idx="33">
                    <c:v>80.83894226987195</c:v>
                  </c:pt>
                  <c:pt idx="34">
                    <c:v>80.83894226987195</c:v>
                  </c:pt>
                  <c:pt idx="35">
                    <c:v>80.83894226987195</c:v>
                  </c:pt>
                  <c:pt idx="36">
                    <c:v>80.83894226987195</c:v>
                  </c:pt>
                  <c:pt idx="37">
                    <c:v>80.83894226987195</c:v>
                  </c:pt>
                  <c:pt idx="38">
                    <c:v>80.83894226987195</c:v>
                  </c:pt>
                </c:numCache>
              </c:numRef>
            </c:plus>
            <c:minus>
              <c:numRef>
                <c:f>[1]Zusammenfassung!$J$3:$J$41</c:f>
                <c:numCache>
                  <c:formatCode>General</c:formatCode>
                  <c:ptCount val="39"/>
                  <c:pt idx="0">
                    <c:v>66.295097665388084</c:v>
                  </c:pt>
                  <c:pt idx="1">
                    <c:v>66.295097665388084</c:v>
                  </c:pt>
                  <c:pt idx="2">
                    <c:v>66.295097665388084</c:v>
                  </c:pt>
                  <c:pt idx="3">
                    <c:v>66.295097665388084</c:v>
                  </c:pt>
                  <c:pt idx="4">
                    <c:v>66.295097665388084</c:v>
                  </c:pt>
                  <c:pt idx="5">
                    <c:v>66.295097665388084</c:v>
                  </c:pt>
                  <c:pt idx="6">
                    <c:v>66.295097665388084</c:v>
                  </c:pt>
                  <c:pt idx="7">
                    <c:v>66.295097665388084</c:v>
                  </c:pt>
                  <c:pt idx="8">
                    <c:v>66.295097665388084</c:v>
                  </c:pt>
                  <c:pt idx="10">
                    <c:v>204.27325000682669</c:v>
                  </c:pt>
                  <c:pt idx="11">
                    <c:v>204.27325000682669</c:v>
                  </c:pt>
                  <c:pt idx="12">
                    <c:v>204.27325000682669</c:v>
                  </c:pt>
                  <c:pt idx="13">
                    <c:v>204.27325000682669</c:v>
                  </c:pt>
                  <c:pt idx="14">
                    <c:v>204.27325000682669</c:v>
                  </c:pt>
                  <c:pt idx="15">
                    <c:v>204.27325000682669</c:v>
                  </c:pt>
                  <c:pt idx="16">
                    <c:v>204.27325000682669</c:v>
                  </c:pt>
                  <c:pt idx="17">
                    <c:v>204.27325000682669</c:v>
                  </c:pt>
                  <c:pt idx="18">
                    <c:v>204.27325000682669</c:v>
                  </c:pt>
                  <c:pt idx="20">
                    <c:v>53.107326786241039</c:v>
                  </c:pt>
                  <c:pt idx="21">
                    <c:v>53.107326786241039</c:v>
                  </c:pt>
                  <c:pt idx="22">
                    <c:v>53.107326786241039</c:v>
                  </c:pt>
                  <c:pt idx="23">
                    <c:v>53.107326786241039</c:v>
                  </c:pt>
                  <c:pt idx="24">
                    <c:v>53.107326786241039</c:v>
                  </c:pt>
                  <c:pt idx="25">
                    <c:v>53.107326786241039</c:v>
                  </c:pt>
                  <c:pt idx="26">
                    <c:v>53.107326786241039</c:v>
                  </c:pt>
                  <c:pt idx="27">
                    <c:v>53.107326786241039</c:v>
                  </c:pt>
                  <c:pt idx="28">
                    <c:v>53.107326786241039</c:v>
                  </c:pt>
                  <c:pt idx="30">
                    <c:v>80.83894226987195</c:v>
                  </c:pt>
                  <c:pt idx="31">
                    <c:v>80.83894226987195</c:v>
                  </c:pt>
                  <c:pt idx="32">
                    <c:v>80.83894226987195</c:v>
                  </c:pt>
                  <c:pt idx="33">
                    <c:v>80.83894226987195</c:v>
                  </c:pt>
                  <c:pt idx="34">
                    <c:v>80.83894226987195</c:v>
                  </c:pt>
                  <c:pt idx="35">
                    <c:v>80.83894226987195</c:v>
                  </c:pt>
                  <c:pt idx="36">
                    <c:v>80.83894226987195</c:v>
                  </c:pt>
                  <c:pt idx="37">
                    <c:v>80.83894226987195</c:v>
                  </c:pt>
                  <c:pt idx="38">
                    <c:v>80.83894226987195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[1]Zusammenfassung!$K$3:$K$41</c:f>
              <c:numCache>
                <c:formatCode>General</c:formatCode>
                <c:ptCount val="39"/>
                <c:pt idx="0">
                  <c:v>726.88710121741644</c:v>
                </c:pt>
                <c:pt idx="1">
                  <c:v>726.88710121741644</c:v>
                </c:pt>
                <c:pt idx="2">
                  <c:v>726.88710121741644</c:v>
                </c:pt>
                <c:pt idx="3">
                  <c:v>726.88710121741644</c:v>
                </c:pt>
                <c:pt idx="4">
                  <c:v>726.88710121741644</c:v>
                </c:pt>
                <c:pt idx="5">
                  <c:v>726.88710121741644</c:v>
                </c:pt>
                <c:pt idx="6">
                  <c:v>726.88710121741644</c:v>
                </c:pt>
                <c:pt idx="7">
                  <c:v>726.88710121741644</c:v>
                </c:pt>
                <c:pt idx="8">
                  <c:v>726.88710121741644</c:v>
                </c:pt>
                <c:pt idx="10">
                  <c:v>613.84358345619682</c:v>
                </c:pt>
                <c:pt idx="11">
                  <c:v>613.84358345619682</c:v>
                </c:pt>
                <c:pt idx="12">
                  <c:v>613.84358345619682</c:v>
                </c:pt>
                <c:pt idx="13">
                  <c:v>613.84358345619682</c:v>
                </c:pt>
                <c:pt idx="14">
                  <c:v>613.84358345619682</c:v>
                </c:pt>
                <c:pt idx="15">
                  <c:v>613.84358345619682</c:v>
                </c:pt>
                <c:pt idx="16">
                  <c:v>613.84358345619682</c:v>
                </c:pt>
                <c:pt idx="17">
                  <c:v>613.84358345619682</c:v>
                </c:pt>
                <c:pt idx="18">
                  <c:v>613.84358345619682</c:v>
                </c:pt>
                <c:pt idx="20">
                  <c:v>719.72690868778329</c:v>
                </c:pt>
                <c:pt idx="21">
                  <c:v>719.72690868778329</c:v>
                </c:pt>
                <c:pt idx="22">
                  <c:v>719.72690868778329</c:v>
                </c:pt>
                <c:pt idx="23">
                  <c:v>719.72690868778329</c:v>
                </c:pt>
                <c:pt idx="24">
                  <c:v>719.72690868778329</c:v>
                </c:pt>
                <c:pt idx="25">
                  <c:v>719.72690868778329</c:v>
                </c:pt>
                <c:pt idx="26">
                  <c:v>719.72690868778329</c:v>
                </c:pt>
                <c:pt idx="27">
                  <c:v>719.72690868778329</c:v>
                </c:pt>
                <c:pt idx="28">
                  <c:v>719.72690868778329</c:v>
                </c:pt>
                <c:pt idx="30">
                  <c:v>771.34506902716601</c:v>
                </c:pt>
                <c:pt idx="31">
                  <c:v>771.34506902716601</c:v>
                </c:pt>
                <c:pt idx="32">
                  <c:v>771.34506902716601</c:v>
                </c:pt>
                <c:pt idx="33">
                  <c:v>771.34506902716601</c:v>
                </c:pt>
                <c:pt idx="34">
                  <c:v>771.34506902716601</c:v>
                </c:pt>
                <c:pt idx="35">
                  <c:v>771.34506902716601</c:v>
                </c:pt>
                <c:pt idx="36">
                  <c:v>771.34506902716601</c:v>
                </c:pt>
                <c:pt idx="37">
                  <c:v>771.34506902716601</c:v>
                </c:pt>
                <c:pt idx="38">
                  <c:v>771.34506902716601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'Z:\Daten\Auswertung\Bindemi\Mikroskopie\Auswertung\[21410_B1158A_DF_100x_210915_HP_duration_Probe_10.xlsx]Zusammenfassung'!$B$3:$B$44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2B9E-4EBC-B9F4-BDB5A51A4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8124770431588612"/>
              <c:y val="0.88948594771241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39606481481482"/>
          <c:y val="3.2301388888888886E-2"/>
          <c:w val="0.75326597222222225"/>
          <c:h val="0.79011874999999987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[2]Zusammenfassung!$B$3:$B$44</c:f>
              <c:strCache>
                <c:ptCount val="42"/>
                <c:pt idx="0">
                  <c:v>30min, HP15sek 1-1</c:v>
                </c:pt>
                <c:pt idx="1">
                  <c:v>30min, HP15sek 1-2</c:v>
                </c:pt>
                <c:pt idx="2">
                  <c:v>30min, HP15sek 1-3</c:v>
                </c:pt>
                <c:pt idx="3">
                  <c:v>30min, HP15sek 2-1</c:v>
                </c:pt>
                <c:pt idx="4">
                  <c:v>30min, HP15sek 2-2</c:v>
                </c:pt>
                <c:pt idx="5">
                  <c:v>30min, HP15sek 2-3</c:v>
                </c:pt>
                <c:pt idx="6">
                  <c:v>30min, HP15sek 3-1</c:v>
                </c:pt>
                <c:pt idx="7">
                  <c:v>30min, HP15sek 3-2</c:v>
                </c:pt>
                <c:pt idx="8">
                  <c:v>30min, HP15sek 3-3</c:v>
                </c:pt>
                <c:pt idx="11">
                  <c:v>30min, HP30sek 1-1</c:v>
                </c:pt>
                <c:pt idx="12">
                  <c:v>30min, HP30sek 1-2</c:v>
                </c:pt>
                <c:pt idx="13">
                  <c:v>30min, HP30sek 1-3</c:v>
                </c:pt>
                <c:pt idx="14">
                  <c:v>30min, HP30sek 2-1</c:v>
                </c:pt>
                <c:pt idx="15">
                  <c:v>30min, HP30sek 2-2</c:v>
                </c:pt>
                <c:pt idx="16">
                  <c:v>30min, HP30sek 2-3</c:v>
                </c:pt>
                <c:pt idx="17">
                  <c:v>30min, HP30sek 3-1</c:v>
                </c:pt>
                <c:pt idx="18">
                  <c:v>30min, HP30sek 3-2</c:v>
                </c:pt>
                <c:pt idx="19">
                  <c:v>30min, HP30sek 3-3</c:v>
                </c:pt>
                <c:pt idx="22">
                  <c:v>30min, HP1min 1-1</c:v>
                </c:pt>
                <c:pt idx="23">
                  <c:v>30min, HP1min 1-2</c:v>
                </c:pt>
                <c:pt idx="24">
                  <c:v>30min, HP1min 1-3</c:v>
                </c:pt>
                <c:pt idx="25">
                  <c:v>30min, HP1min 2-1</c:v>
                </c:pt>
                <c:pt idx="26">
                  <c:v>30min, HP1min 2-2</c:v>
                </c:pt>
                <c:pt idx="27">
                  <c:v>30min, HP1min 2-3</c:v>
                </c:pt>
                <c:pt idx="28">
                  <c:v>30min, HP1min 3-1</c:v>
                </c:pt>
                <c:pt idx="29">
                  <c:v>30min, HP1min 3-2</c:v>
                </c:pt>
                <c:pt idx="30">
                  <c:v>30min, HP1min 3-3</c:v>
                </c:pt>
                <c:pt idx="33">
                  <c:v>30min, HP2min 1-1</c:v>
                </c:pt>
                <c:pt idx="34">
                  <c:v>30min, HP2min 1-2</c:v>
                </c:pt>
                <c:pt idx="35">
                  <c:v>30min, HP2min 1-3</c:v>
                </c:pt>
                <c:pt idx="36">
                  <c:v>30min, HP2min 2-1</c:v>
                </c:pt>
                <c:pt idx="37">
                  <c:v>30min, HP2min 2-2</c:v>
                </c:pt>
                <c:pt idx="38">
                  <c:v>30min, HP2min 2-3</c:v>
                </c:pt>
                <c:pt idx="39">
                  <c:v>30min, HP2min 3-1</c:v>
                </c:pt>
                <c:pt idx="40">
                  <c:v>30min, HP2min 3-2</c:v>
                </c:pt>
                <c:pt idx="41">
                  <c:v>30min, HP2min 3-3</c:v>
                </c:pt>
              </c:strCache>
            </c:strRef>
          </c:cat>
          <c:val>
            <c:numRef>
              <c:f>Zusammenfassung!$D$3:$D$41</c:f>
              <c:numCache>
                <c:formatCode>0</c:formatCode>
                <c:ptCount val="39"/>
                <c:pt idx="0">
                  <c:v>250</c:v>
                </c:pt>
                <c:pt idx="1">
                  <c:v>282</c:v>
                </c:pt>
                <c:pt idx="2">
                  <c:v>233</c:v>
                </c:pt>
                <c:pt idx="3">
                  <c:v>276</c:v>
                </c:pt>
                <c:pt idx="4">
                  <c:v>251</c:v>
                </c:pt>
                <c:pt idx="5">
                  <c:v>266</c:v>
                </c:pt>
                <c:pt idx="6">
                  <c:v>232</c:v>
                </c:pt>
                <c:pt idx="7">
                  <c:v>268</c:v>
                </c:pt>
                <c:pt idx="8">
                  <c:v>255</c:v>
                </c:pt>
                <c:pt idx="10">
                  <c:v>224</c:v>
                </c:pt>
                <c:pt idx="11">
                  <c:v>236</c:v>
                </c:pt>
                <c:pt idx="12">
                  <c:v>229</c:v>
                </c:pt>
                <c:pt idx="13">
                  <c:v>248</c:v>
                </c:pt>
                <c:pt idx="14">
                  <c:v>294</c:v>
                </c:pt>
                <c:pt idx="15">
                  <c:v>262</c:v>
                </c:pt>
                <c:pt idx="16">
                  <c:v>263</c:v>
                </c:pt>
                <c:pt idx="17">
                  <c:v>275</c:v>
                </c:pt>
                <c:pt idx="18">
                  <c:v>266</c:v>
                </c:pt>
                <c:pt idx="20">
                  <c:v>238</c:v>
                </c:pt>
                <c:pt idx="21">
                  <c:v>247</c:v>
                </c:pt>
                <c:pt idx="22">
                  <c:v>237</c:v>
                </c:pt>
                <c:pt idx="23">
                  <c:v>232</c:v>
                </c:pt>
                <c:pt idx="24">
                  <c:v>210</c:v>
                </c:pt>
                <c:pt idx="25">
                  <c:v>215</c:v>
                </c:pt>
                <c:pt idx="26">
                  <c:v>243</c:v>
                </c:pt>
                <c:pt idx="27">
                  <c:v>269</c:v>
                </c:pt>
                <c:pt idx="28">
                  <c:v>279</c:v>
                </c:pt>
                <c:pt idx="30">
                  <c:v>249</c:v>
                </c:pt>
                <c:pt idx="31">
                  <c:v>235</c:v>
                </c:pt>
                <c:pt idx="32">
                  <c:v>225</c:v>
                </c:pt>
                <c:pt idx="33">
                  <c:v>261</c:v>
                </c:pt>
                <c:pt idx="34">
                  <c:v>229</c:v>
                </c:pt>
                <c:pt idx="35">
                  <c:v>225</c:v>
                </c:pt>
                <c:pt idx="36">
                  <c:v>286</c:v>
                </c:pt>
                <c:pt idx="37">
                  <c:v>240</c:v>
                </c:pt>
                <c:pt idx="38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C9-454C-A29A-C78E270CFAF0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[2]Zusammenfassung!$B$3:$B$44</c:f>
              <c:strCache>
                <c:ptCount val="42"/>
                <c:pt idx="0">
                  <c:v>30min, HP15sek 1-1</c:v>
                </c:pt>
                <c:pt idx="1">
                  <c:v>30min, HP15sek 1-2</c:v>
                </c:pt>
                <c:pt idx="2">
                  <c:v>30min, HP15sek 1-3</c:v>
                </c:pt>
                <c:pt idx="3">
                  <c:v>30min, HP15sek 2-1</c:v>
                </c:pt>
                <c:pt idx="4">
                  <c:v>30min, HP15sek 2-2</c:v>
                </c:pt>
                <c:pt idx="5">
                  <c:v>30min, HP15sek 2-3</c:v>
                </c:pt>
                <c:pt idx="6">
                  <c:v>30min, HP15sek 3-1</c:v>
                </c:pt>
                <c:pt idx="7">
                  <c:v>30min, HP15sek 3-2</c:v>
                </c:pt>
                <c:pt idx="8">
                  <c:v>30min, HP15sek 3-3</c:v>
                </c:pt>
                <c:pt idx="11">
                  <c:v>30min, HP30sek 1-1</c:v>
                </c:pt>
                <c:pt idx="12">
                  <c:v>30min, HP30sek 1-2</c:v>
                </c:pt>
                <c:pt idx="13">
                  <c:v>30min, HP30sek 1-3</c:v>
                </c:pt>
                <c:pt idx="14">
                  <c:v>30min, HP30sek 2-1</c:v>
                </c:pt>
                <c:pt idx="15">
                  <c:v>30min, HP30sek 2-2</c:v>
                </c:pt>
                <c:pt idx="16">
                  <c:v>30min, HP30sek 2-3</c:v>
                </c:pt>
                <c:pt idx="17">
                  <c:v>30min, HP30sek 3-1</c:v>
                </c:pt>
                <c:pt idx="18">
                  <c:v>30min, HP30sek 3-2</c:v>
                </c:pt>
                <c:pt idx="19">
                  <c:v>30min, HP30sek 3-3</c:v>
                </c:pt>
                <c:pt idx="22">
                  <c:v>30min, HP1min 1-1</c:v>
                </c:pt>
                <c:pt idx="23">
                  <c:v>30min, HP1min 1-2</c:v>
                </c:pt>
                <c:pt idx="24">
                  <c:v>30min, HP1min 1-3</c:v>
                </c:pt>
                <c:pt idx="25">
                  <c:v>30min, HP1min 2-1</c:v>
                </c:pt>
                <c:pt idx="26">
                  <c:v>30min, HP1min 2-2</c:v>
                </c:pt>
                <c:pt idx="27">
                  <c:v>30min, HP1min 2-3</c:v>
                </c:pt>
                <c:pt idx="28">
                  <c:v>30min, HP1min 3-1</c:v>
                </c:pt>
                <c:pt idx="29">
                  <c:v>30min, HP1min 3-2</c:v>
                </c:pt>
                <c:pt idx="30">
                  <c:v>30min, HP1min 3-3</c:v>
                </c:pt>
                <c:pt idx="33">
                  <c:v>30min, HP2min 1-1</c:v>
                </c:pt>
                <c:pt idx="34">
                  <c:v>30min, HP2min 1-2</c:v>
                </c:pt>
                <c:pt idx="35">
                  <c:v>30min, HP2min 1-3</c:v>
                </c:pt>
                <c:pt idx="36">
                  <c:v>30min, HP2min 2-1</c:v>
                </c:pt>
                <c:pt idx="37">
                  <c:v>30min, HP2min 2-2</c:v>
                </c:pt>
                <c:pt idx="38">
                  <c:v>30min, HP2min 2-3</c:v>
                </c:pt>
                <c:pt idx="39">
                  <c:v>30min, HP2min 3-1</c:v>
                </c:pt>
                <c:pt idx="40">
                  <c:v>30min, HP2min 3-2</c:v>
                </c:pt>
                <c:pt idx="41">
                  <c:v>30min, HP2min 3-3</c:v>
                </c:pt>
              </c:strCache>
            </c:strRef>
          </c:cat>
          <c:val>
            <c:numRef>
              <c:f>Zusammenfassung!$E$3:$E$41</c:f>
              <c:numCache>
                <c:formatCode>0</c:formatCode>
                <c:ptCount val="39"/>
                <c:pt idx="0">
                  <c:v>3911.54</c:v>
                </c:pt>
                <c:pt idx="1">
                  <c:v>3077.9716312056739</c:v>
                </c:pt>
                <c:pt idx="2">
                  <c:v>3566.4935622317598</c:v>
                </c:pt>
                <c:pt idx="3">
                  <c:v>3295.307971014493</c:v>
                </c:pt>
                <c:pt idx="4">
                  <c:v>3301.8446215139443</c:v>
                </c:pt>
                <c:pt idx="5">
                  <c:v>3594.5977443609022</c:v>
                </c:pt>
                <c:pt idx="6">
                  <c:v>3565.905172413793</c:v>
                </c:pt>
                <c:pt idx="7">
                  <c:v>3408.3582089552237</c:v>
                </c:pt>
                <c:pt idx="8">
                  <c:v>3436.7490196078429</c:v>
                </c:pt>
                <c:pt idx="10">
                  <c:v>4071.0758928571427</c:v>
                </c:pt>
                <c:pt idx="11">
                  <c:v>3909.9406779661017</c:v>
                </c:pt>
                <c:pt idx="12">
                  <c:v>3947.1135371179039</c:v>
                </c:pt>
                <c:pt idx="13">
                  <c:v>2454.3629032258063</c:v>
                </c:pt>
                <c:pt idx="14">
                  <c:v>2872.2482993197277</c:v>
                </c:pt>
                <c:pt idx="15">
                  <c:v>3048.0038167938933</c:v>
                </c:pt>
                <c:pt idx="16">
                  <c:v>3526.3346007604564</c:v>
                </c:pt>
                <c:pt idx="17">
                  <c:v>3132.3818181818183</c:v>
                </c:pt>
                <c:pt idx="18">
                  <c:v>3399.4360902255639</c:v>
                </c:pt>
                <c:pt idx="20">
                  <c:v>3705.2100840336134</c:v>
                </c:pt>
                <c:pt idx="21">
                  <c:v>3828.9028340080972</c:v>
                </c:pt>
                <c:pt idx="22">
                  <c:v>3592.5611814345993</c:v>
                </c:pt>
                <c:pt idx="23">
                  <c:v>3893.0517241379312</c:v>
                </c:pt>
                <c:pt idx="24">
                  <c:v>4333.2428571428572</c:v>
                </c:pt>
                <c:pt idx="25">
                  <c:v>4060.2930232558138</c:v>
                </c:pt>
                <c:pt idx="26">
                  <c:v>3012.2716049382716</c:v>
                </c:pt>
                <c:pt idx="27">
                  <c:v>3166.8884758364311</c:v>
                </c:pt>
                <c:pt idx="28">
                  <c:v>3186.8673835125446</c:v>
                </c:pt>
                <c:pt idx="30">
                  <c:v>3744.8835341365461</c:v>
                </c:pt>
                <c:pt idx="31">
                  <c:v>4114.5617021276594</c:v>
                </c:pt>
                <c:pt idx="32">
                  <c:v>4037.0177777777776</c:v>
                </c:pt>
                <c:pt idx="33">
                  <c:v>3102.7816091954023</c:v>
                </c:pt>
                <c:pt idx="34">
                  <c:v>3626.4279475982535</c:v>
                </c:pt>
                <c:pt idx="35">
                  <c:v>3967.7022222222222</c:v>
                </c:pt>
                <c:pt idx="36">
                  <c:v>2515.681818181818</c:v>
                </c:pt>
                <c:pt idx="37">
                  <c:v>3207.7916666666665</c:v>
                </c:pt>
                <c:pt idx="38">
                  <c:v>3569.4377510040163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2C9-454C-A29A-C78E270CFAF0}"/>
            </c:ext>
          </c:extLst>
        </c:ser>
        <c:ser>
          <c:idx val="2"/>
          <c:order val="2"/>
          <c:tx>
            <c:v>Mittelwert Partikelfläche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Zusammenfassung!$J$3:$J$41</c:f>
                <c:numCache>
                  <c:formatCode>General</c:formatCode>
                  <c:ptCount val="39"/>
                  <c:pt idx="0">
                    <c:v>222.56392761255756</c:v>
                  </c:pt>
                  <c:pt idx="1">
                    <c:v>222.56392761255756</c:v>
                  </c:pt>
                  <c:pt idx="2">
                    <c:v>222.56392761255756</c:v>
                  </c:pt>
                  <c:pt idx="3">
                    <c:v>222.56392761255756</c:v>
                  </c:pt>
                  <c:pt idx="4">
                    <c:v>222.56392761255756</c:v>
                  </c:pt>
                  <c:pt idx="5">
                    <c:v>222.56392761255756</c:v>
                  </c:pt>
                  <c:pt idx="6">
                    <c:v>222.56392761255756</c:v>
                  </c:pt>
                  <c:pt idx="7">
                    <c:v>222.56392761255756</c:v>
                  </c:pt>
                  <c:pt idx="8">
                    <c:v>222.56392761255756</c:v>
                  </c:pt>
                  <c:pt idx="10">
                    <c:v>515.06162369969888</c:v>
                  </c:pt>
                  <c:pt idx="11">
                    <c:v>515.06162369969888</c:v>
                  </c:pt>
                  <c:pt idx="12">
                    <c:v>515.06162369969888</c:v>
                  </c:pt>
                  <c:pt idx="13">
                    <c:v>515.06162369969888</c:v>
                  </c:pt>
                  <c:pt idx="14">
                    <c:v>515.06162369969888</c:v>
                  </c:pt>
                  <c:pt idx="15">
                    <c:v>515.06162369969888</c:v>
                  </c:pt>
                  <c:pt idx="16">
                    <c:v>515.06162369969888</c:v>
                  </c:pt>
                  <c:pt idx="17">
                    <c:v>515.06162369969888</c:v>
                  </c:pt>
                  <c:pt idx="18">
                    <c:v>515.06162369969888</c:v>
                  </c:pt>
                  <c:pt idx="20">
                    <c:v>419.870273058267</c:v>
                  </c:pt>
                  <c:pt idx="21">
                    <c:v>419.870273058267</c:v>
                  </c:pt>
                  <c:pt idx="22">
                    <c:v>419.870273058267</c:v>
                  </c:pt>
                  <c:pt idx="23">
                    <c:v>419.870273058267</c:v>
                  </c:pt>
                  <c:pt idx="24">
                    <c:v>419.870273058267</c:v>
                  </c:pt>
                  <c:pt idx="25">
                    <c:v>419.870273058267</c:v>
                  </c:pt>
                  <c:pt idx="26">
                    <c:v>419.870273058267</c:v>
                  </c:pt>
                  <c:pt idx="27">
                    <c:v>419.870273058267</c:v>
                  </c:pt>
                  <c:pt idx="28">
                    <c:v>419.870273058267</c:v>
                  </c:pt>
                  <c:pt idx="30">
                    <c:v>490.0185833808996</c:v>
                  </c:pt>
                  <c:pt idx="31">
                    <c:v>490.0185833808996</c:v>
                  </c:pt>
                  <c:pt idx="32">
                    <c:v>490.0185833808996</c:v>
                  </c:pt>
                  <c:pt idx="33">
                    <c:v>490.0185833808996</c:v>
                  </c:pt>
                  <c:pt idx="34">
                    <c:v>490.0185833808996</c:v>
                  </c:pt>
                  <c:pt idx="35">
                    <c:v>490.0185833808996</c:v>
                  </c:pt>
                  <c:pt idx="36">
                    <c:v>490.0185833808996</c:v>
                  </c:pt>
                  <c:pt idx="37">
                    <c:v>490.0185833808996</c:v>
                  </c:pt>
                  <c:pt idx="38">
                    <c:v>490.0185833808996</c:v>
                  </c:pt>
                </c:numCache>
              </c:numRef>
            </c:plus>
            <c:minus>
              <c:numRef>
                <c:f>Zusammenfassung!$J$3:$J$41</c:f>
                <c:numCache>
                  <c:formatCode>General</c:formatCode>
                  <c:ptCount val="39"/>
                  <c:pt idx="0">
                    <c:v>222.56392761255756</c:v>
                  </c:pt>
                  <c:pt idx="1">
                    <c:v>222.56392761255756</c:v>
                  </c:pt>
                  <c:pt idx="2">
                    <c:v>222.56392761255756</c:v>
                  </c:pt>
                  <c:pt idx="3">
                    <c:v>222.56392761255756</c:v>
                  </c:pt>
                  <c:pt idx="4">
                    <c:v>222.56392761255756</c:v>
                  </c:pt>
                  <c:pt idx="5">
                    <c:v>222.56392761255756</c:v>
                  </c:pt>
                  <c:pt idx="6">
                    <c:v>222.56392761255756</c:v>
                  </c:pt>
                  <c:pt idx="7">
                    <c:v>222.56392761255756</c:v>
                  </c:pt>
                  <c:pt idx="8">
                    <c:v>222.56392761255756</c:v>
                  </c:pt>
                  <c:pt idx="10">
                    <c:v>515.06162369969888</c:v>
                  </c:pt>
                  <c:pt idx="11">
                    <c:v>515.06162369969888</c:v>
                  </c:pt>
                  <c:pt idx="12">
                    <c:v>515.06162369969888</c:v>
                  </c:pt>
                  <c:pt idx="13">
                    <c:v>515.06162369969888</c:v>
                  </c:pt>
                  <c:pt idx="14">
                    <c:v>515.06162369969888</c:v>
                  </c:pt>
                  <c:pt idx="15">
                    <c:v>515.06162369969888</c:v>
                  </c:pt>
                  <c:pt idx="16">
                    <c:v>515.06162369969888</c:v>
                  </c:pt>
                  <c:pt idx="17">
                    <c:v>515.06162369969888</c:v>
                  </c:pt>
                  <c:pt idx="18">
                    <c:v>515.06162369969888</c:v>
                  </c:pt>
                  <c:pt idx="20">
                    <c:v>419.870273058267</c:v>
                  </c:pt>
                  <c:pt idx="21">
                    <c:v>419.870273058267</c:v>
                  </c:pt>
                  <c:pt idx="22">
                    <c:v>419.870273058267</c:v>
                  </c:pt>
                  <c:pt idx="23">
                    <c:v>419.870273058267</c:v>
                  </c:pt>
                  <c:pt idx="24">
                    <c:v>419.870273058267</c:v>
                  </c:pt>
                  <c:pt idx="25">
                    <c:v>419.870273058267</c:v>
                  </c:pt>
                  <c:pt idx="26">
                    <c:v>419.870273058267</c:v>
                  </c:pt>
                  <c:pt idx="27">
                    <c:v>419.870273058267</c:v>
                  </c:pt>
                  <c:pt idx="28">
                    <c:v>419.870273058267</c:v>
                  </c:pt>
                  <c:pt idx="30">
                    <c:v>490.0185833808996</c:v>
                  </c:pt>
                  <c:pt idx="31">
                    <c:v>490.0185833808996</c:v>
                  </c:pt>
                  <c:pt idx="32">
                    <c:v>490.0185833808996</c:v>
                  </c:pt>
                  <c:pt idx="33">
                    <c:v>490.0185833808996</c:v>
                  </c:pt>
                  <c:pt idx="34">
                    <c:v>490.0185833808996</c:v>
                  </c:pt>
                  <c:pt idx="35">
                    <c:v>490.0185833808996</c:v>
                  </c:pt>
                  <c:pt idx="36">
                    <c:v>490.0185833808996</c:v>
                  </c:pt>
                  <c:pt idx="37">
                    <c:v>490.0185833808996</c:v>
                  </c:pt>
                  <c:pt idx="38">
                    <c:v>490.0185833808996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[2]Zusammenfassung!$B$3:$B$44</c:f>
              <c:strCache>
                <c:ptCount val="42"/>
                <c:pt idx="0">
                  <c:v>30min, HP15sek 1-1</c:v>
                </c:pt>
                <c:pt idx="1">
                  <c:v>30min, HP15sek 1-2</c:v>
                </c:pt>
                <c:pt idx="2">
                  <c:v>30min, HP15sek 1-3</c:v>
                </c:pt>
                <c:pt idx="3">
                  <c:v>30min, HP15sek 2-1</c:v>
                </c:pt>
                <c:pt idx="4">
                  <c:v>30min, HP15sek 2-2</c:v>
                </c:pt>
                <c:pt idx="5">
                  <c:v>30min, HP15sek 2-3</c:v>
                </c:pt>
                <c:pt idx="6">
                  <c:v>30min, HP15sek 3-1</c:v>
                </c:pt>
                <c:pt idx="7">
                  <c:v>30min, HP15sek 3-2</c:v>
                </c:pt>
                <c:pt idx="8">
                  <c:v>30min, HP15sek 3-3</c:v>
                </c:pt>
                <c:pt idx="11">
                  <c:v>30min, HP30sek 1-1</c:v>
                </c:pt>
                <c:pt idx="12">
                  <c:v>30min, HP30sek 1-2</c:v>
                </c:pt>
                <c:pt idx="13">
                  <c:v>30min, HP30sek 1-3</c:v>
                </c:pt>
                <c:pt idx="14">
                  <c:v>30min, HP30sek 2-1</c:v>
                </c:pt>
                <c:pt idx="15">
                  <c:v>30min, HP30sek 2-2</c:v>
                </c:pt>
                <c:pt idx="16">
                  <c:v>30min, HP30sek 2-3</c:v>
                </c:pt>
                <c:pt idx="17">
                  <c:v>30min, HP30sek 3-1</c:v>
                </c:pt>
                <c:pt idx="18">
                  <c:v>30min, HP30sek 3-2</c:v>
                </c:pt>
                <c:pt idx="19">
                  <c:v>30min, HP30sek 3-3</c:v>
                </c:pt>
                <c:pt idx="22">
                  <c:v>30min, HP1min 1-1</c:v>
                </c:pt>
                <c:pt idx="23">
                  <c:v>30min, HP1min 1-2</c:v>
                </c:pt>
                <c:pt idx="24">
                  <c:v>30min, HP1min 1-3</c:v>
                </c:pt>
                <c:pt idx="25">
                  <c:v>30min, HP1min 2-1</c:v>
                </c:pt>
                <c:pt idx="26">
                  <c:v>30min, HP1min 2-2</c:v>
                </c:pt>
                <c:pt idx="27">
                  <c:v>30min, HP1min 2-3</c:v>
                </c:pt>
                <c:pt idx="28">
                  <c:v>30min, HP1min 3-1</c:v>
                </c:pt>
                <c:pt idx="29">
                  <c:v>30min, HP1min 3-2</c:v>
                </c:pt>
                <c:pt idx="30">
                  <c:v>30min, HP1min 3-3</c:v>
                </c:pt>
                <c:pt idx="33">
                  <c:v>30min, HP2min 1-1</c:v>
                </c:pt>
                <c:pt idx="34">
                  <c:v>30min, HP2min 1-2</c:v>
                </c:pt>
                <c:pt idx="35">
                  <c:v>30min, HP2min 1-3</c:v>
                </c:pt>
                <c:pt idx="36">
                  <c:v>30min, HP2min 2-1</c:v>
                </c:pt>
                <c:pt idx="37">
                  <c:v>30min, HP2min 2-2</c:v>
                </c:pt>
                <c:pt idx="38">
                  <c:v>30min, HP2min 2-3</c:v>
                </c:pt>
                <c:pt idx="39">
                  <c:v>30min, HP2min 3-1</c:v>
                </c:pt>
                <c:pt idx="40">
                  <c:v>30min, HP2min 3-2</c:v>
                </c:pt>
                <c:pt idx="41">
                  <c:v>30min, HP2min 3-3</c:v>
                </c:pt>
              </c:strCache>
            </c:strRef>
          </c:cat>
          <c:val>
            <c:numRef>
              <c:f>Zusammenfassung!$K$3:$K$41</c:f>
              <c:numCache>
                <c:formatCode>0</c:formatCode>
                <c:ptCount val="39"/>
                <c:pt idx="0">
                  <c:v>3462.0853257004037</c:v>
                </c:pt>
                <c:pt idx="1">
                  <c:v>3462.0853257004037</c:v>
                </c:pt>
                <c:pt idx="2">
                  <c:v>3462.0853257004037</c:v>
                </c:pt>
                <c:pt idx="3">
                  <c:v>3462.0853257004037</c:v>
                </c:pt>
                <c:pt idx="4">
                  <c:v>3462.0853257004037</c:v>
                </c:pt>
                <c:pt idx="5">
                  <c:v>3462.0853257004037</c:v>
                </c:pt>
                <c:pt idx="6">
                  <c:v>3462.0853257004037</c:v>
                </c:pt>
                <c:pt idx="7">
                  <c:v>3462.0853257004037</c:v>
                </c:pt>
                <c:pt idx="8">
                  <c:v>3462.0853257004037</c:v>
                </c:pt>
                <c:pt idx="10">
                  <c:v>3373.4330707164904</c:v>
                </c:pt>
                <c:pt idx="11">
                  <c:v>3373.4330707164904</c:v>
                </c:pt>
                <c:pt idx="12">
                  <c:v>3373.4330707164904</c:v>
                </c:pt>
                <c:pt idx="13">
                  <c:v>3373.4330707164904</c:v>
                </c:pt>
                <c:pt idx="14">
                  <c:v>3373.4330707164904</c:v>
                </c:pt>
                <c:pt idx="15">
                  <c:v>3373.4330707164904</c:v>
                </c:pt>
                <c:pt idx="16">
                  <c:v>3373.4330707164904</c:v>
                </c:pt>
                <c:pt idx="17">
                  <c:v>3373.4330707164904</c:v>
                </c:pt>
                <c:pt idx="18">
                  <c:v>3373.4330707164904</c:v>
                </c:pt>
                <c:pt idx="20">
                  <c:v>3642.1432409222398</c:v>
                </c:pt>
                <c:pt idx="21">
                  <c:v>3642.1432409222398</c:v>
                </c:pt>
                <c:pt idx="22">
                  <c:v>3642.1432409222398</c:v>
                </c:pt>
                <c:pt idx="23">
                  <c:v>3642.1432409222398</c:v>
                </c:pt>
                <c:pt idx="24">
                  <c:v>3642.1432409222398</c:v>
                </c:pt>
                <c:pt idx="25">
                  <c:v>3642.1432409222398</c:v>
                </c:pt>
                <c:pt idx="26">
                  <c:v>3642.1432409222398</c:v>
                </c:pt>
                <c:pt idx="27">
                  <c:v>3642.1432409222398</c:v>
                </c:pt>
                <c:pt idx="28">
                  <c:v>3642.1432409222398</c:v>
                </c:pt>
                <c:pt idx="30">
                  <c:v>3542.9206698789294</c:v>
                </c:pt>
                <c:pt idx="31">
                  <c:v>3542.9206698789294</c:v>
                </c:pt>
                <c:pt idx="32">
                  <c:v>3542.9206698789294</c:v>
                </c:pt>
                <c:pt idx="33">
                  <c:v>3542.9206698789294</c:v>
                </c:pt>
                <c:pt idx="34">
                  <c:v>3542.9206698789294</c:v>
                </c:pt>
                <c:pt idx="35">
                  <c:v>3542.9206698789294</c:v>
                </c:pt>
                <c:pt idx="36">
                  <c:v>3542.9206698789294</c:v>
                </c:pt>
                <c:pt idx="37">
                  <c:v>3542.9206698789294</c:v>
                </c:pt>
                <c:pt idx="38">
                  <c:v>3542.9206698789294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2C9-454C-A29A-C78E270CF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8530810185185183"/>
              <c:y val="0.889867013888888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99388888888888"/>
          <c:y val="3.2871180555555567E-2"/>
          <c:w val="0.79108111111111112"/>
          <c:h val="0.81743576388888894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'[21410_B1158A_DF_100x_210915_HP_duration_Probe_10.xlsx]Zusammenfassung'!$D$3:$D$44</c:f>
              <c:numCache>
                <c:formatCode>0</c:formatCode>
                <c:ptCount val="42"/>
                <c:pt idx="0">
                  <c:v>294</c:v>
                </c:pt>
                <c:pt idx="1">
                  <c:v>299</c:v>
                </c:pt>
                <c:pt idx="2">
                  <c:v>274</c:v>
                </c:pt>
                <c:pt idx="3">
                  <c:v>292</c:v>
                </c:pt>
                <c:pt idx="4">
                  <c:v>256</c:v>
                </c:pt>
                <c:pt idx="5">
                  <c:v>300</c:v>
                </c:pt>
                <c:pt idx="6">
                  <c:v>258</c:v>
                </c:pt>
                <c:pt idx="7">
                  <c:v>258</c:v>
                </c:pt>
                <c:pt idx="8">
                  <c:v>265</c:v>
                </c:pt>
                <c:pt idx="11">
                  <c:v>306</c:v>
                </c:pt>
                <c:pt idx="12">
                  <c:v>313</c:v>
                </c:pt>
                <c:pt idx="13">
                  <c:v>282</c:v>
                </c:pt>
                <c:pt idx="14">
                  <c:v>255</c:v>
                </c:pt>
                <c:pt idx="15">
                  <c:v>275</c:v>
                </c:pt>
                <c:pt idx="16">
                  <c:v>273</c:v>
                </c:pt>
                <c:pt idx="17">
                  <c:v>265</c:v>
                </c:pt>
                <c:pt idx="18">
                  <c:v>268</c:v>
                </c:pt>
                <c:pt idx="19">
                  <c:v>250</c:v>
                </c:pt>
                <c:pt idx="22">
                  <c:v>246</c:v>
                </c:pt>
                <c:pt idx="23">
                  <c:v>282</c:v>
                </c:pt>
                <c:pt idx="24">
                  <c:v>288</c:v>
                </c:pt>
                <c:pt idx="25">
                  <c:v>229</c:v>
                </c:pt>
                <c:pt idx="26">
                  <c:v>275</c:v>
                </c:pt>
                <c:pt idx="27">
                  <c:v>254</c:v>
                </c:pt>
                <c:pt idx="28">
                  <c:v>266</c:v>
                </c:pt>
                <c:pt idx="29">
                  <c:v>261</c:v>
                </c:pt>
                <c:pt idx="30">
                  <c:v>278</c:v>
                </c:pt>
                <c:pt idx="33">
                  <c:v>237</c:v>
                </c:pt>
                <c:pt idx="34">
                  <c:v>239</c:v>
                </c:pt>
                <c:pt idx="35">
                  <c:v>239</c:v>
                </c:pt>
                <c:pt idx="36">
                  <c:v>226</c:v>
                </c:pt>
                <c:pt idx="37">
                  <c:v>234</c:v>
                </c:pt>
                <c:pt idx="38">
                  <c:v>244</c:v>
                </c:pt>
                <c:pt idx="39">
                  <c:v>238</c:v>
                </c:pt>
                <c:pt idx="40">
                  <c:v>226</c:v>
                </c:pt>
                <c:pt idx="41">
                  <c:v>194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9EEF-4930-BBD9-118A82384F1A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'[21410_B1158A_DF_100x_210915_HP_duration_Probe_10.xlsx]Zusammenfassung'!$E$3:$E$44</c:f>
              <c:numCache>
                <c:formatCode>0</c:formatCode>
                <c:ptCount val="42"/>
                <c:pt idx="0">
                  <c:v>1908.7312925170068</c:v>
                </c:pt>
                <c:pt idx="1">
                  <c:v>1784.0334448160536</c:v>
                </c:pt>
                <c:pt idx="2">
                  <c:v>2062.3540145985403</c:v>
                </c:pt>
                <c:pt idx="3">
                  <c:v>1898.1369863013699</c:v>
                </c:pt>
                <c:pt idx="4">
                  <c:v>1971.71875</c:v>
                </c:pt>
                <c:pt idx="5">
                  <c:v>1561.21</c:v>
                </c:pt>
                <c:pt idx="6">
                  <c:v>1621.8604651162791</c:v>
                </c:pt>
                <c:pt idx="7">
                  <c:v>1775.0968992248063</c:v>
                </c:pt>
                <c:pt idx="8">
                  <c:v>1867.8943396226416</c:v>
                </c:pt>
                <c:pt idx="11">
                  <c:v>1586.0098039215686</c:v>
                </c:pt>
                <c:pt idx="12">
                  <c:v>1736.188498402556</c:v>
                </c:pt>
                <c:pt idx="13">
                  <c:v>1590.5815602836878</c:v>
                </c:pt>
                <c:pt idx="14">
                  <c:v>1872.6745098039216</c:v>
                </c:pt>
                <c:pt idx="15">
                  <c:v>1864.0545454545454</c:v>
                </c:pt>
                <c:pt idx="16">
                  <c:v>1940.6593406593406</c:v>
                </c:pt>
                <c:pt idx="17">
                  <c:v>1834.0603773584905</c:v>
                </c:pt>
                <c:pt idx="18">
                  <c:v>2013.0820895522388</c:v>
                </c:pt>
                <c:pt idx="19">
                  <c:v>2123.864</c:v>
                </c:pt>
                <c:pt idx="22">
                  <c:v>1733.9634146341464</c:v>
                </c:pt>
                <c:pt idx="23">
                  <c:v>2092.5602836879434</c:v>
                </c:pt>
                <c:pt idx="24">
                  <c:v>1795.3194444444443</c:v>
                </c:pt>
                <c:pt idx="25">
                  <c:v>2304.235807860262</c:v>
                </c:pt>
                <c:pt idx="26">
                  <c:v>2022.7890909090909</c:v>
                </c:pt>
                <c:pt idx="27">
                  <c:v>2040.9724409448818</c:v>
                </c:pt>
                <c:pt idx="28">
                  <c:v>1993.4398496240601</c:v>
                </c:pt>
                <c:pt idx="29">
                  <c:v>1939.3984674329502</c:v>
                </c:pt>
                <c:pt idx="30">
                  <c:v>2122.6870503597124</c:v>
                </c:pt>
                <c:pt idx="33">
                  <c:v>2211.8776371308018</c:v>
                </c:pt>
                <c:pt idx="34">
                  <c:v>2320.539748953975</c:v>
                </c:pt>
                <c:pt idx="35">
                  <c:v>2057.7866108786611</c:v>
                </c:pt>
                <c:pt idx="36">
                  <c:v>1943.0619469026549</c:v>
                </c:pt>
                <c:pt idx="37">
                  <c:v>2298.1153846153848</c:v>
                </c:pt>
                <c:pt idx="38">
                  <c:v>2322.127049180328</c:v>
                </c:pt>
                <c:pt idx="39">
                  <c:v>2332.5966386554624</c:v>
                </c:pt>
                <c:pt idx="40">
                  <c:v>2281.7522123893805</c:v>
                </c:pt>
                <c:pt idx="41">
                  <c:v>2371.2319587628867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'[21410_B1158A_DF_100x_210915_HP_duration_Probe_10.xlsx]Zusammenfassung'!$B$3:$B$44</c15:sqref>
                        </c15:formulaRef>
                      </c:ext>
                    </c:extLst>
                    <c:strCache>
                      <c:ptCount val="42"/>
                      <c:pt idx="0">
                        <c:v>30min, HP15sek 1-1</c:v>
                      </c:pt>
                      <c:pt idx="1">
                        <c:v>30min, HP15sek 1-2</c:v>
                      </c:pt>
                      <c:pt idx="2">
                        <c:v>30min, HP15sek 1-3</c:v>
                      </c:pt>
                      <c:pt idx="3">
                        <c:v>30min, HP15sek 2-1</c:v>
                      </c:pt>
                      <c:pt idx="4">
                        <c:v>30min, HP15sek 2-2</c:v>
                      </c:pt>
                      <c:pt idx="5">
                        <c:v>30min, HP15sek 2-3</c:v>
                      </c:pt>
                      <c:pt idx="6">
                        <c:v>30min, HP15sek 3-1</c:v>
                      </c:pt>
                      <c:pt idx="7">
                        <c:v>30min, HP15sek 3-2</c:v>
                      </c:pt>
                      <c:pt idx="8">
                        <c:v>30min, HP15sek 3-3</c:v>
                      </c:pt>
                      <c:pt idx="11">
                        <c:v>30min, HP30sek 1-1</c:v>
                      </c:pt>
                      <c:pt idx="12">
                        <c:v>30min, HP30sek 1-2</c:v>
                      </c:pt>
                      <c:pt idx="13">
                        <c:v>30min, HP30sek 1-3</c:v>
                      </c:pt>
                      <c:pt idx="14">
                        <c:v>30min, HP30sek 2-1</c:v>
                      </c:pt>
                      <c:pt idx="15">
                        <c:v>30min, HP30sek 2-2</c:v>
                      </c:pt>
                      <c:pt idx="16">
                        <c:v>30min, HP30sek 2-3</c:v>
                      </c:pt>
                      <c:pt idx="17">
                        <c:v>30min, HP30sek 3-1</c:v>
                      </c:pt>
                      <c:pt idx="18">
                        <c:v>30min, HP30sek 3-2</c:v>
                      </c:pt>
                      <c:pt idx="19">
                        <c:v>30min, HP30sek 3-3</c:v>
                      </c:pt>
                      <c:pt idx="22">
                        <c:v>30min, HP1min 1-1</c:v>
                      </c:pt>
                      <c:pt idx="23">
                        <c:v>30min, HP1min 1-2</c:v>
                      </c:pt>
                      <c:pt idx="24">
                        <c:v>30min, HP1min 1-3</c:v>
                      </c:pt>
                      <c:pt idx="25">
                        <c:v>30min, HP1min 2-1</c:v>
                      </c:pt>
                      <c:pt idx="26">
                        <c:v>30min, HP1min 2-2</c:v>
                      </c:pt>
                      <c:pt idx="27">
                        <c:v>30min, HP1min 2-3</c:v>
                      </c:pt>
                      <c:pt idx="28">
                        <c:v>30min, HP1min 3-1</c:v>
                      </c:pt>
                      <c:pt idx="29">
                        <c:v>30min, HP1min 3-2</c:v>
                      </c:pt>
                      <c:pt idx="30">
                        <c:v>30min, HP1min 3-3</c:v>
                      </c:pt>
                      <c:pt idx="33">
                        <c:v>30min, HP2min 1-1</c:v>
                      </c:pt>
                      <c:pt idx="34">
                        <c:v>30min, HP2min 1-2</c:v>
                      </c:pt>
                      <c:pt idx="35">
                        <c:v>30min, HP2min 1-3</c:v>
                      </c:pt>
                      <c:pt idx="36">
                        <c:v>30min, HP2min 2-1</c:v>
                      </c:pt>
                      <c:pt idx="37">
                        <c:v>30min, HP2min 2-2</c:v>
                      </c:pt>
                      <c:pt idx="38">
                        <c:v>30min, HP2min 2-3</c:v>
                      </c:pt>
                      <c:pt idx="39">
                        <c:v>30min, HP2min 3-1</c:v>
                      </c:pt>
                      <c:pt idx="40">
                        <c:v>30min, HP2min 3-2</c:v>
                      </c:pt>
                      <c:pt idx="41">
                        <c:v>30min, HP2min 3-3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9EEF-4930-BBD9-118A82384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Heating time [sec]</a:t>
                </a:r>
              </a:p>
            </c:rich>
          </c:tx>
          <c:layout>
            <c:manualLayout>
              <c:xMode val="edge"/>
              <c:yMode val="edge"/>
              <c:x val="0.36132721409021756"/>
              <c:y val="0.904508164833747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noProof="0" dirty="0"/>
                  <a:t>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11111111111"/>
          <c:y val="2.4220486111111113E-2"/>
          <c:w val="0.88326888888888888"/>
          <c:h val="0.80603819444444447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Zusammenfassung!$B$127:$B$165</c:f>
              <c:strCache>
                <c:ptCount val="39"/>
                <c:pt idx="0">
                  <c:v>30min, HP15sek, RTFOT, 1-1</c:v>
                </c:pt>
                <c:pt idx="1">
                  <c:v>30min, HP15sek, RTFOT, 1-2</c:v>
                </c:pt>
                <c:pt idx="2">
                  <c:v>30min, HP15sek, RTFOT, 1-3</c:v>
                </c:pt>
                <c:pt idx="3">
                  <c:v>30min, HP15sek, RTFOT, 2-1</c:v>
                </c:pt>
                <c:pt idx="4">
                  <c:v>30min, HP15sek, RTFOT, 2-2</c:v>
                </c:pt>
                <c:pt idx="5">
                  <c:v>30min, HP15sek, RTFOT, 2-3</c:v>
                </c:pt>
                <c:pt idx="6">
                  <c:v>30min, HP15sek, RTFOT, 3-1</c:v>
                </c:pt>
                <c:pt idx="7">
                  <c:v>30min, HP15sek, RTFOT, 3-2</c:v>
                </c:pt>
                <c:pt idx="8">
                  <c:v>30min, HP15sek, RTFOT, 3-3</c:v>
                </c:pt>
                <c:pt idx="10">
                  <c:v>30min, HP30sek, RTFOT, 1-1</c:v>
                </c:pt>
                <c:pt idx="11">
                  <c:v>30min, HP30sek, RTFOT, 1-2</c:v>
                </c:pt>
                <c:pt idx="12">
                  <c:v>30min, HP30sek, RTFOT, 1-3</c:v>
                </c:pt>
                <c:pt idx="13">
                  <c:v>30min, HP30sek, RTFOT, 2-1</c:v>
                </c:pt>
                <c:pt idx="14">
                  <c:v>30min, HP30sek, RTFOT, 2-2</c:v>
                </c:pt>
                <c:pt idx="15">
                  <c:v>30min, HP30sek, RTFOT, 2-3</c:v>
                </c:pt>
                <c:pt idx="16">
                  <c:v>30min, HP30sek, RTFOT, 3-1</c:v>
                </c:pt>
                <c:pt idx="17">
                  <c:v>30min, HP30sek, RTFOT, 3-2</c:v>
                </c:pt>
                <c:pt idx="18">
                  <c:v>30min, HP30sek, RTFOT, 3-3</c:v>
                </c:pt>
                <c:pt idx="20">
                  <c:v>30min, HP1min, RTFOT, 1-1</c:v>
                </c:pt>
                <c:pt idx="21">
                  <c:v>30min, HP1min, RTFOT, 1-2</c:v>
                </c:pt>
                <c:pt idx="22">
                  <c:v>30min, HP1min, RTFOT, 1-3</c:v>
                </c:pt>
                <c:pt idx="23">
                  <c:v>30min, HP1min, RTFOT, 2-1</c:v>
                </c:pt>
                <c:pt idx="24">
                  <c:v>30min, HP1min, RTFOT, 2-2</c:v>
                </c:pt>
                <c:pt idx="25">
                  <c:v>30min, HP1min, RTFOT, 2-3</c:v>
                </c:pt>
                <c:pt idx="26">
                  <c:v>30min, HP1min, RTFOT, 3-1</c:v>
                </c:pt>
                <c:pt idx="27">
                  <c:v>30min, HP1min, RTFOT, 3-2</c:v>
                </c:pt>
                <c:pt idx="28">
                  <c:v>30min, HP1min, RTFOT, 3-3</c:v>
                </c:pt>
                <c:pt idx="30">
                  <c:v>30min, HP2min, RTFOT, 1-1</c:v>
                </c:pt>
                <c:pt idx="31">
                  <c:v>30min, HP2min, RTFOT, 1-2</c:v>
                </c:pt>
                <c:pt idx="32">
                  <c:v>30min, HP2min, RTFOT, 1-3</c:v>
                </c:pt>
                <c:pt idx="33">
                  <c:v>30min, HP2min, RTFOT, 2-1</c:v>
                </c:pt>
                <c:pt idx="34">
                  <c:v>30min, HP2min, RTFOT, 2-2</c:v>
                </c:pt>
                <c:pt idx="35">
                  <c:v>30min, HP2min, RTFOT, 2-3</c:v>
                </c:pt>
                <c:pt idx="36">
                  <c:v>30min, HP2min, RTFOT, 3-1</c:v>
                </c:pt>
                <c:pt idx="37">
                  <c:v>30min, HP2min, RTFOT, 3-2</c:v>
                </c:pt>
                <c:pt idx="38">
                  <c:v>30min, HP2min, RTFOT, 3-3</c:v>
                </c:pt>
              </c:strCache>
            </c:strRef>
          </c:cat>
          <c:val>
            <c:numRef>
              <c:f>Zusammenfassung!$D$127:$D$165</c:f>
              <c:numCache>
                <c:formatCode>0</c:formatCode>
                <c:ptCount val="39"/>
                <c:pt idx="0">
                  <c:v>245</c:v>
                </c:pt>
                <c:pt idx="1">
                  <c:v>247</c:v>
                </c:pt>
                <c:pt idx="2">
                  <c:v>255</c:v>
                </c:pt>
                <c:pt idx="3">
                  <c:v>292</c:v>
                </c:pt>
                <c:pt idx="4">
                  <c:v>310</c:v>
                </c:pt>
                <c:pt idx="5">
                  <c:v>275</c:v>
                </c:pt>
                <c:pt idx="6">
                  <c:v>233</c:v>
                </c:pt>
                <c:pt idx="7">
                  <c:v>268</c:v>
                </c:pt>
                <c:pt idx="8">
                  <c:v>263</c:v>
                </c:pt>
                <c:pt idx="10">
                  <c:v>263</c:v>
                </c:pt>
                <c:pt idx="11">
                  <c:v>251</c:v>
                </c:pt>
                <c:pt idx="12">
                  <c:v>254</c:v>
                </c:pt>
                <c:pt idx="13">
                  <c:v>289</c:v>
                </c:pt>
                <c:pt idx="14">
                  <c:v>286</c:v>
                </c:pt>
                <c:pt idx="15">
                  <c:v>304</c:v>
                </c:pt>
                <c:pt idx="16">
                  <c:v>254</c:v>
                </c:pt>
                <c:pt idx="17">
                  <c:v>249</c:v>
                </c:pt>
                <c:pt idx="18">
                  <c:v>249</c:v>
                </c:pt>
                <c:pt idx="20">
                  <c:v>240</c:v>
                </c:pt>
                <c:pt idx="21">
                  <c:v>262</c:v>
                </c:pt>
                <c:pt idx="22">
                  <c:v>261</c:v>
                </c:pt>
                <c:pt idx="23">
                  <c:v>205</c:v>
                </c:pt>
                <c:pt idx="24">
                  <c:v>234</c:v>
                </c:pt>
                <c:pt idx="25">
                  <c:v>234</c:v>
                </c:pt>
                <c:pt idx="26">
                  <c:v>296</c:v>
                </c:pt>
                <c:pt idx="27">
                  <c:v>264</c:v>
                </c:pt>
                <c:pt idx="28">
                  <c:v>261</c:v>
                </c:pt>
                <c:pt idx="30">
                  <c:v>233</c:v>
                </c:pt>
                <c:pt idx="31">
                  <c:v>221</c:v>
                </c:pt>
                <c:pt idx="32">
                  <c:v>235</c:v>
                </c:pt>
                <c:pt idx="33">
                  <c:v>248</c:v>
                </c:pt>
                <c:pt idx="34">
                  <c:v>211</c:v>
                </c:pt>
                <c:pt idx="35">
                  <c:v>284</c:v>
                </c:pt>
                <c:pt idx="36">
                  <c:v>219</c:v>
                </c:pt>
                <c:pt idx="37">
                  <c:v>247</c:v>
                </c:pt>
                <c:pt idx="38">
                  <c:v>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B5-4819-8840-A24A18F16B0E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Zusammenfassung!$B$127:$B$165</c:f>
              <c:strCache>
                <c:ptCount val="39"/>
                <c:pt idx="0">
                  <c:v>30min, HP15sek, RTFOT, 1-1</c:v>
                </c:pt>
                <c:pt idx="1">
                  <c:v>30min, HP15sek, RTFOT, 1-2</c:v>
                </c:pt>
                <c:pt idx="2">
                  <c:v>30min, HP15sek, RTFOT, 1-3</c:v>
                </c:pt>
                <c:pt idx="3">
                  <c:v>30min, HP15sek, RTFOT, 2-1</c:v>
                </c:pt>
                <c:pt idx="4">
                  <c:v>30min, HP15sek, RTFOT, 2-2</c:v>
                </c:pt>
                <c:pt idx="5">
                  <c:v>30min, HP15sek, RTFOT, 2-3</c:v>
                </c:pt>
                <c:pt idx="6">
                  <c:v>30min, HP15sek, RTFOT, 3-1</c:v>
                </c:pt>
                <c:pt idx="7">
                  <c:v>30min, HP15sek, RTFOT, 3-2</c:v>
                </c:pt>
                <c:pt idx="8">
                  <c:v>30min, HP15sek, RTFOT, 3-3</c:v>
                </c:pt>
                <c:pt idx="10">
                  <c:v>30min, HP30sek, RTFOT, 1-1</c:v>
                </c:pt>
                <c:pt idx="11">
                  <c:v>30min, HP30sek, RTFOT, 1-2</c:v>
                </c:pt>
                <c:pt idx="12">
                  <c:v>30min, HP30sek, RTFOT, 1-3</c:v>
                </c:pt>
                <c:pt idx="13">
                  <c:v>30min, HP30sek, RTFOT, 2-1</c:v>
                </c:pt>
                <c:pt idx="14">
                  <c:v>30min, HP30sek, RTFOT, 2-2</c:v>
                </c:pt>
                <c:pt idx="15">
                  <c:v>30min, HP30sek, RTFOT, 2-3</c:v>
                </c:pt>
                <c:pt idx="16">
                  <c:v>30min, HP30sek, RTFOT, 3-1</c:v>
                </c:pt>
                <c:pt idx="17">
                  <c:v>30min, HP30sek, RTFOT, 3-2</c:v>
                </c:pt>
                <c:pt idx="18">
                  <c:v>30min, HP30sek, RTFOT, 3-3</c:v>
                </c:pt>
                <c:pt idx="20">
                  <c:v>30min, HP1min, RTFOT, 1-1</c:v>
                </c:pt>
                <c:pt idx="21">
                  <c:v>30min, HP1min, RTFOT, 1-2</c:v>
                </c:pt>
                <c:pt idx="22">
                  <c:v>30min, HP1min, RTFOT, 1-3</c:v>
                </c:pt>
                <c:pt idx="23">
                  <c:v>30min, HP1min, RTFOT, 2-1</c:v>
                </c:pt>
                <c:pt idx="24">
                  <c:v>30min, HP1min, RTFOT, 2-2</c:v>
                </c:pt>
                <c:pt idx="25">
                  <c:v>30min, HP1min, RTFOT, 2-3</c:v>
                </c:pt>
                <c:pt idx="26">
                  <c:v>30min, HP1min, RTFOT, 3-1</c:v>
                </c:pt>
                <c:pt idx="27">
                  <c:v>30min, HP1min, RTFOT, 3-2</c:v>
                </c:pt>
                <c:pt idx="28">
                  <c:v>30min, HP1min, RTFOT, 3-3</c:v>
                </c:pt>
                <c:pt idx="30">
                  <c:v>30min, HP2min, RTFOT, 1-1</c:v>
                </c:pt>
                <c:pt idx="31">
                  <c:v>30min, HP2min, RTFOT, 1-2</c:v>
                </c:pt>
                <c:pt idx="32">
                  <c:v>30min, HP2min, RTFOT, 1-3</c:v>
                </c:pt>
                <c:pt idx="33">
                  <c:v>30min, HP2min, RTFOT, 2-1</c:v>
                </c:pt>
                <c:pt idx="34">
                  <c:v>30min, HP2min, RTFOT, 2-2</c:v>
                </c:pt>
                <c:pt idx="35">
                  <c:v>30min, HP2min, RTFOT, 2-3</c:v>
                </c:pt>
                <c:pt idx="36">
                  <c:v>30min, HP2min, RTFOT, 3-1</c:v>
                </c:pt>
                <c:pt idx="37">
                  <c:v>30min, HP2min, RTFOT, 3-2</c:v>
                </c:pt>
                <c:pt idx="38">
                  <c:v>30min, HP2min, RTFOT, 3-3</c:v>
                </c:pt>
              </c:strCache>
            </c:strRef>
          </c:cat>
          <c:val>
            <c:numRef>
              <c:f>Zusammenfassung!$E$127:$E$165</c:f>
              <c:numCache>
                <c:formatCode>0</c:formatCode>
                <c:ptCount val="39"/>
                <c:pt idx="0">
                  <c:v>2193.077551020408</c:v>
                </c:pt>
                <c:pt idx="1">
                  <c:v>2476.0485829959516</c:v>
                </c:pt>
                <c:pt idx="2">
                  <c:v>2387.8078431372551</c:v>
                </c:pt>
                <c:pt idx="3">
                  <c:v>2042.2465753424658</c:v>
                </c:pt>
                <c:pt idx="4">
                  <c:v>1850.5032258064516</c:v>
                </c:pt>
                <c:pt idx="5">
                  <c:v>2208.8436363636365</c:v>
                </c:pt>
                <c:pt idx="6">
                  <c:v>2485.4978540772531</c:v>
                </c:pt>
                <c:pt idx="7">
                  <c:v>2245.2910447761192</c:v>
                </c:pt>
                <c:pt idx="8">
                  <c:v>2251.8403041825095</c:v>
                </c:pt>
                <c:pt idx="10">
                  <c:v>2028.0532319391634</c:v>
                </c:pt>
                <c:pt idx="11">
                  <c:v>2047.7450199203188</c:v>
                </c:pt>
                <c:pt idx="12">
                  <c:v>2252.0472440944882</c:v>
                </c:pt>
                <c:pt idx="13">
                  <c:v>1869.439446366782</c:v>
                </c:pt>
                <c:pt idx="14">
                  <c:v>1857.9895104895104</c:v>
                </c:pt>
                <c:pt idx="15">
                  <c:v>1646.8421052631579</c:v>
                </c:pt>
                <c:pt idx="16">
                  <c:v>1978.8858267716535</c:v>
                </c:pt>
                <c:pt idx="17">
                  <c:v>2268.8915662650602</c:v>
                </c:pt>
                <c:pt idx="18">
                  <c:v>2221.1726907630523</c:v>
                </c:pt>
                <c:pt idx="20">
                  <c:v>2187.8375000000001</c:v>
                </c:pt>
                <c:pt idx="21">
                  <c:v>2053.9465648854962</c:v>
                </c:pt>
                <c:pt idx="22">
                  <c:v>2141.5785440613026</c:v>
                </c:pt>
                <c:pt idx="23">
                  <c:v>3284.8</c:v>
                </c:pt>
                <c:pt idx="24">
                  <c:v>2789.9487179487178</c:v>
                </c:pt>
                <c:pt idx="25">
                  <c:v>2966.2179487179487</c:v>
                </c:pt>
                <c:pt idx="26">
                  <c:v>1923.8108108108108</c:v>
                </c:pt>
                <c:pt idx="27">
                  <c:v>2298.1969696969695</c:v>
                </c:pt>
                <c:pt idx="28">
                  <c:v>2133.4559386973178</c:v>
                </c:pt>
                <c:pt idx="30">
                  <c:v>2576.9270386266094</c:v>
                </c:pt>
                <c:pt idx="31">
                  <c:v>2903.9909502262444</c:v>
                </c:pt>
                <c:pt idx="32">
                  <c:v>2657.1744680851066</c:v>
                </c:pt>
                <c:pt idx="33">
                  <c:v>1648.883064516129</c:v>
                </c:pt>
                <c:pt idx="34">
                  <c:v>2313.7061611374406</c:v>
                </c:pt>
                <c:pt idx="35">
                  <c:v>2449.3873239436621</c:v>
                </c:pt>
                <c:pt idx="36">
                  <c:v>2708.7990867579911</c:v>
                </c:pt>
                <c:pt idx="37">
                  <c:v>2225.9676113360324</c:v>
                </c:pt>
                <c:pt idx="38">
                  <c:v>2551.5927601809954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B5-4819-8840-A24A18F16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0091722222222222"/>
              <c:y val="0.88758506944444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311111111111"/>
          <c:y val="2.4220486111111113E-2"/>
          <c:w val="0.88326888888888888"/>
          <c:h val="0.81044791666666671"/>
        </c:manualLayout>
      </c:layout>
      <c:lineChart>
        <c:grouping val="standard"/>
        <c:varyColors val="0"/>
        <c:ser>
          <c:idx val="0"/>
          <c:order val="0"/>
          <c:tx>
            <c:v>Partikelanzahl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Zusammenfassung!$B$85:$B$123</c:f>
              <c:strCache>
                <c:ptCount val="39"/>
                <c:pt idx="0">
                  <c:v>30min, HP15sek, PAV, 1-1</c:v>
                </c:pt>
                <c:pt idx="1">
                  <c:v>30min, HP15sek, PAV, 1-2</c:v>
                </c:pt>
                <c:pt idx="2">
                  <c:v>30min, HP15sek, PAV, 1-3</c:v>
                </c:pt>
                <c:pt idx="3">
                  <c:v>30min, HP15sek, PAV, 2-1</c:v>
                </c:pt>
                <c:pt idx="4">
                  <c:v>30min, HP15sek, PAV, 2-2</c:v>
                </c:pt>
                <c:pt idx="5">
                  <c:v>30min, HP15sek, PAV, 2-3</c:v>
                </c:pt>
                <c:pt idx="6">
                  <c:v>30min, HP15sek, PAV, 3-1</c:v>
                </c:pt>
                <c:pt idx="7">
                  <c:v>30min, HP15sek, PAV, 3-2</c:v>
                </c:pt>
                <c:pt idx="8">
                  <c:v>30min, HP15sek, PAV, 3-3</c:v>
                </c:pt>
                <c:pt idx="10">
                  <c:v>30min, HP30sek, PAV, 1-1</c:v>
                </c:pt>
                <c:pt idx="11">
                  <c:v>30min, HP30sek, PAV, 1-2</c:v>
                </c:pt>
                <c:pt idx="12">
                  <c:v>30min, HP30sek, PAV, 1-3</c:v>
                </c:pt>
                <c:pt idx="13">
                  <c:v>30min, HP30sek, PAV, 2-1</c:v>
                </c:pt>
                <c:pt idx="14">
                  <c:v>30min, HP30sek, PAV, 2-2</c:v>
                </c:pt>
                <c:pt idx="15">
                  <c:v>30min, HP30sek, PAV, 2-3</c:v>
                </c:pt>
                <c:pt idx="16">
                  <c:v>30min, HP30sek, PAV, 3-1</c:v>
                </c:pt>
                <c:pt idx="17">
                  <c:v>30min, HP30sek, PAV, 3-2</c:v>
                </c:pt>
                <c:pt idx="18">
                  <c:v>30min, HP30sek, PAV, 3-3</c:v>
                </c:pt>
                <c:pt idx="20">
                  <c:v>30min, HP1min, PAV, 1-1</c:v>
                </c:pt>
                <c:pt idx="21">
                  <c:v>30min, HP1min, PAV, 1-2</c:v>
                </c:pt>
                <c:pt idx="22">
                  <c:v>30min, HP1min, PAV, 1-3</c:v>
                </c:pt>
                <c:pt idx="23">
                  <c:v>30min, HP1min, PAV, 2-1</c:v>
                </c:pt>
                <c:pt idx="24">
                  <c:v>30min, HP1min, PAV, 2-2</c:v>
                </c:pt>
                <c:pt idx="25">
                  <c:v>30min, HP1min, PAV, 2-3</c:v>
                </c:pt>
                <c:pt idx="26">
                  <c:v>30min, HP1min, PAV, 3-1</c:v>
                </c:pt>
                <c:pt idx="27">
                  <c:v>30min, HP1min, PAV, 3-2</c:v>
                </c:pt>
                <c:pt idx="28">
                  <c:v>30min, HP1min, PAV, 3-3</c:v>
                </c:pt>
                <c:pt idx="30">
                  <c:v>30min, HP2min, PAV, 1-1</c:v>
                </c:pt>
                <c:pt idx="31">
                  <c:v>30min, HP2min, PAV, 1-2</c:v>
                </c:pt>
                <c:pt idx="32">
                  <c:v>30min, HP2min, PAV, 1-3</c:v>
                </c:pt>
                <c:pt idx="33">
                  <c:v>30min, HP2min, PAV, 2-1</c:v>
                </c:pt>
                <c:pt idx="34">
                  <c:v>30min, HP2min, PAV, 2-2</c:v>
                </c:pt>
                <c:pt idx="35">
                  <c:v>30min, HP2min, PAV, 2-3</c:v>
                </c:pt>
                <c:pt idx="36">
                  <c:v>30min, HP2min, PAV, 3-1</c:v>
                </c:pt>
                <c:pt idx="37">
                  <c:v>30min, HP2min, PAV, 3-2</c:v>
                </c:pt>
                <c:pt idx="38">
                  <c:v>30min, HP2min, PAV, 3-3</c:v>
                </c:pt>
              </c:strCache>
            </c:strRef>
          </c:cat>
          <c:val>
            <c:numRef>
              <c:f>Zusammenfassung!$D$85:$D$123</c:f>
              <c:numCache>
                <c:formatCode>0</c:formatCode>
                <c:ptCount val="39"/>
                <c:pt idx="0">
                  <c:v>307</c:v>
                </c:pt>
                <c:pt idx="1">
                  <c:v>304</c:v>
                </c:pt>
                <c:pt idx="2">
                  <c:v>281</c:v>
                </c:pt>
                <c:pt idx="3">
                  <c:v>240</c:v>
                </c:pt>
                <c:pt idx="4">
                  <c:v>256</c:v>
                </c:pt>
                <c:pt idx="5">
                  <c:v>244</c:v>
                </c:pt>
                <c:pt idx="6">
                  <c:v>300</c:v>
                </c:pt>
                <c:pt idx="7">
                  <c:v>285</c:v>
                </c:pt>
                <c:pt idx="8">
                  <c:v>283</c:v>
                </c:pt>
                <c:pt idx="10">
                  <c:v>216</c:v>
                </c:pt>
                <c:pt idx="11">
                  <c:v>237</c:v>
                </c:pt>
                <c:pt idx="12">
                  <c:v>216</c:v>
                </c:pt>
                <c:pt idx="13">
                  <c:v>227</c:v>
                </c:pt>
                <c:pt idx="14">
                  <c:v>247</c:v>
                </c:pt>
                <c:pt idx="15">
                  <c:v>251</c:v>
                </c:pt>
                <c:pt idx="16">
                  <c:v>278</c:v>
                </c:pt>
                <c:pt idx="17">
                  <c:v>264</c:v>
                </c:pt>
                <c:pt idx="18">
                  <c:v>285</c:v>
                </c:pt>
                <c:pt idx="20">
                  <c:v>216</c:v>
                </c:pt>
                <c:pt idx="21">
                  <c:v>235</c:v>
                </c:pt>
                <c:pt idx="22">
                  <c:v>232</c:v>
                </c:pt>
                <c:pt idx="23">
                  <c:v>267</c:v>
                </c:pt>
                <c:pt idx="24">
                  <c:v>273</c:v>
                </c:pt>
                <c:pt idx="25">
                  <c:v>292</c:v>
                </c:pt>
                <c:pt idx="26">
                  <c:v>185</c:v>
                </c:pt>
                <c:pt idx="27">
                  <c:v>209</c:v>
                </c:pt>
                <c:pt idx="28">
                  <c:v>216</c:v>
                </c:pt>
                <c:pt idx="30">
                  <c:v>264</c:v>
                </c:pt>
                <c:pt idx="31">
                  <c:v>250</c:v>
                </c:pt>
                <c:pt idx="32">
                  <c:v>269</c:v>
                </c:pt>
                <c:pt idx="33">
                  <c:v>237</c:v>
                </c:pt>
                <c:pt idx="34">
                  <c:v>267</c:v>
                </c:pt>
                <c:pt idx="35">
                  <c:v>245</c:v>
                </c:pt>
                <c:pt idx="36">
                  <c:v>260</c:v>
                </c:pt>
                <c:pt idx="37">
                  <c:v>249</c:v>
                </c:pt>
                <c:pt idx="38">
                  <c:v>262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C4-4853-B910-DE6291F0EB1F}"/>
            </c:ext>
          </c:extLst>
        </c:ser>
        <c:ser>
          <c:idx val="1"/>
          <c:order val="1"/>
          <c:tx>
            <c:v>Partikelfläche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plus>
            <c:minus>
              <c:numRef>
                <c:f>Zusammenfassung!#REF!</c:f>
                <c:numCache>
                  <c:formatCode>General</c:formatCode>
                  <c:ptCount val="1"/>
                  <c:pt idx="0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Zusammenfassung!$B$85:$B$123</c:f>
              <c:strCache>
                <c:ptCount val="39"/>
                <c:pt idx="0">
                  <c:v>30min, HP15sek, PAV, 1-1</c:v>
                </c:pt>
                <c:pt idx="1">
                  <c:v>30min, HP15sek, PAV, 1-2</c:v>
                </c:pt>
                <c:pt idx="2">
                  <c:v>30min, HP15sek, PAV, 1-3</c:v>
                </c:pt>
                <c:pt idx="3">
                  <c:v>30min, HP15sek, PAV, 2-1</c:v>
                </c:pt>
                <c:pt idx="4">
                  <c:v>30min, HP15sek, PAV, 2-2</c:v>
                </c:pt>
                <c:pt idx="5">
                  <c:v>30min, HP15sek, PAV, 2-3</c:v>
                </c:pt>
                <c:pt idx="6">
                  <c:v>30min, HP15sek, PAV, 3-1</c:v>
                </c:pt>
                <c:pt idx="7">
                  <c:v>30min, HP15sek, PAV, 3-2</c:v>
                </c:pt>
                <c:pt idx="8">
                  <c:v>30min, HP15sek, PAV, 3-3</c:v>
                </c:pt>
                <c:pt idx="10">
                  <c:v>30min, HP30sek, PAV, 1-1</c:v>
                </c:pt>
                <c:pt idx="11">
                  <c:v>30min, HP30sek, PAV, 1-2</c:v>
                </c:pt>
                <c:pt idx="12">
                  <c:v>30min, HP30sek, PAV, 1-3</c:v>
                </c:pt>
                <c:pt idx="13">
                  <c:v>30min, HP30sek, PAV, 2-1</c:v>
                </c:pt>
                <c:pt idx="14">
                  <c:v>30min, HP30sek, PAV, 2-2</c:v>
                </c:pt>
                <c:pt idx="15">
                  <c:v>30min, HP30sek, PAV, 2-3</c:v>
                </c:pt>
                <c:pt idx="16">
                  <c:v>30min, HP30sek, PAV, 3-1</c:v>
                </c:pt>
                <c:pt idx="17">
                  <c:v>30min, HP30sek, PAV, 3-2</c:v>
                </c:pt>
                <c:pt idx="18">
                  <c:v>30min, HP30sek, PAV, 3-3</c:v>
                </c:pt>
                <c:pt idx="20">
                  <c:v>30min, HP1min, PAV, 1-1</c:v>
                </c:pt>
                <c:pt idx="21">
                  <c:v>30min, HP1min, PAV, 1-2</c:v>
                </c:pt>
                <c:pt idx="22">
                  <c:v>30min, HP1min, PAV, 1-3</c:v>
                </c:pt>
                <c:pt idx="23">
                  <c:v>30min, HP1min, PAV, 2-1</c:v>
                </c:pt>
                <c:pt idx="24">
                  <c:v>30min, HP1min, PAV, 2-2</c:v>
                </c:pt>
                <c:pt idx="25">
                  <c:v>30min, HP1min, PAV, 2-3</c:v>
                </c:pt>
                <c:pt idx="26">
                  <c:v>30min, HP1min, PAV, 3-1</c:v>
                </c:pt>
                <c:pt idx="27">
                  <c:v>30min, HP1min, PAV, 3-2</c:v>
                </c:pt>
                <c:pt idx="28">
                  <c:v>30min, HP1min, PAV, 3-3</c:v>
                </c:pt>
                <c:pt idx="30">
                  <c:v>30min, HP2min, PAV, 1-1</c:v>
                </c:pt>
                <c:pt idx="31">
                  <c:v>30min, HP2min, PAV, 1-2</c:v>
                </c:pt>
                <c:pt idx="32">
                  <c:v>30min, HP2min, PAV, 1-3</c:v>
                </c:pt>
                <c:pt idx="33">
                  <c:v>30min, HP2min, PAV, 2-1</c:v>
                </c:pt>
                <c:pt idx="34">
                  <c:v>30min, HP2min, PAV, 2-2</c:v>
                </c:pt>
                <c:pt idx="35">
                  <c:v>30min, HP2min, PAV, 2-3</c:v>
                </c:pt>
                <c:pt idx="36">
                  <c:v>30min, HP2min, PAV, 3-1</c:v>
                </c:pt>
                <c:pt idx="37">
                  <c:v>30min, HP2min, PAV, 3-2</c:v>
                </c:pt>
                <c:pt idx="38">
                  <c:v>30min, HP2min, PAV, 3-3</c:v>
                </c:pt>
              </c:strCache>
            </c:strRef>
          </c:cat>
          <c:val>
            <c:numRef>
              <c:f>Zusammenfassung!$E$85:$E$123</c:f>
              <c:numCache>
                <c:formatCode>0</c:formatCode>
                <c:ptCount val="39"/>
                <c:pt idx="0">
                  <c:v>1723.543973941368</c:v>
                </c:pt>
                <c:pt idx="1">
                  <c:v>1830.0822368421052</c:v>
                </c:pt>
                <c:pt idx="2">
                  <c:v>1775.7330960854092</c:v>
                </c:pt>
                <c:pt idx="3">
                  <c:v>2368.3833333333332</c:v>
                </c:pt>
                <c:pt idx="4">
                  <c:v>2261.49609375</c:v>
                </c:pt>
                <c:pt idx="5">
                  <c:v>2392.2418032786886</c:v>
                </c:pt>
                <c:pt idx="6">
                  <c:v>1667.28</c:v>
                </c:pt>
                <c:pt idx="7">
                  <c:v>1691.5263157894738</c:v>
                </c:pt>
                <c:pt idx="8">
                  <c:v>1812.1378091872791</c:v>
                </c:pt>
                <c:pt idx="10">
                  <c:v>2710.1666666666665</c:v>
                </c:pt>
                <c:pt idx="11">
                  <c:v>2453.337552742616</c:v>
                </c:pt>
                <c:pt idx="12">
                  <c:v>2750.5601851851852</c:v>
                </c:pt>
                <c:pt idx="13">
                  <c:v>2610.4140969162995</c:v>
                </c:pt>
                <c:pt idx="14">
                  <c:v>2329.4939271255062</c:v>
                </c:pt>
                <c:pt idx="15">
                  <c:v>2371.4462151394423</c:v>
                </c:pt>
                <c:pt idx="16">
                  <c:v>1828.8381294964029</c:v>
                </c:pt>
                <c:pt idx="17">
                  <c:v>1953.4810606060605</c:v>
                </c:pt>
                <c:pt idx="18">
                  <c:v>1833.9789473684211</c:v>
                </c:pt>
                <c:pt idx="20">
                  <c:v>2787.3657407407409</c:v>
                </c:pt>
                <c:pt idx="21">
                  <c:v>2478.4042553191489</c:v>
                </c:pt>
                <c:pt idx="22">
                  <c:v>2544.5129310344828</c:v>
                </c:pt>
                <c:pt idx="23">
                  <c:v>1963.9625468164793</c:v>
                </c:pt>
                <c:pt idx="24">
                  <c:v>1979.9413919413919</c:v>
                </c:pt>
                <c:pt idx="25">
                  <c:v>1862.2705479452054</c:v>
                </c:pt>
                <c:pt idx="26">
                  <c:v>3022.9351351351352</c:v>
                </c:pt>
                <c:pt idx="27">
                  <c:v>3233.5311004784689</c:v>
                </c:pt>
                <c:pt idx="28">
                  <c:v>3087.2916666666665</c:v>
                </c:pt>
                <c:pt idx="30">
                  <c:v>2297.280303030303</c:v>
                </c:pt>
                <c:pt idx="31">
                  <c:v>2027.0119999999999</c:v>
                </c:pt>
                <c:pt idx="32">
                  <c:v>2156.2304832713753</c:v>
                </c:pt>
                <c:pt idx="33">
                  <c:v>2439.0886075949365</c:v>
                </c:pt>
                <c:pt idx="34">
                  <c:v>2153.5468164794006</c:v>
                </c:pt>
                <c:pt idx="35">
                  <c:v>2596.126530612245</c:v>
                </c:pt>
                <c:pt idx="36">
                  <c:v>2033.623076923077</c:v>
                </c:pt>
                <c:pt idx="37">
                  <c:v>1911.9317269076305</c:v>
                </c:pt>
                <c:pt idx="38">
                  <c:v>2187.9083969465651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C4-4853-B910-DE6291F0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3233616"/>
        <c:axId val="1865698048"/>
      </c:lineChart>
      <c:catAx>
        <c:axId val="185323361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>
                    <a:effectLst/>
                  </a:rPr>
                  <a:t>Heating time [sec]</a:t>
                </a:r>
                <a:endParaRPr lang="de-AT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1150055555555556"/>
              <c:y val="0.88758506944444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crossAx val="1865698048"/>
        <c:crosses val="autoZero"/>
        <c:auto val="1"/>
        <c:lblAlgn val="ctr"/>
        <c:lblOffset val="100"/>
        <c:noMultiLvlLbl val="0"/>
      </c:catAx>
      <c:valAx>
        <c:axId val="1865698048"/>
        <c:scaling>
          <c:orientation val="minMax"/>
          <c:max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5323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0.18455</cdr:x>
      <cdr:y>0.8338</cdr:y>
    </cdr:from>
    <cdr:to>
      <cdr:x>0.34676</cdr:x>
      <cdr:y>0.91151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1A37D015-C66A-409D-B4AA-9E37EEC60F3A}"/>
            </a:ext>
          </a:extLst>
        </cdr:cNvPr>
        <cdr:cNvSpPr txBox="1"/>
      </cdr:nvSpPr>
      <cdr:spPr>
        <a:xfrm xmlns:a="http://schemas.openxmlformats.org/drawingml/2006/main">
          <a:off x="791023" y="2539812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0.39733</cdr:x>
      <cdr:y>0.83846</cdr:y>
    </cdr:from>
    <cdr:to>
      <cdr:x>0.55954</cdr:x>
      <cdr:y>0.91617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9EA0F99D-26FC-412F-B7AB-07CCAB3DB3C4}"/>
            </a:ext>
          </a:extLst>
        </cdr:cNvPr>
        <cdr:cNvSpPr txBox="1"/>
      </cdr:nvSpPr>
      <cdr:spPr>
        <a:xfrm xmlns:a="http://schemas.openxmlformats.org/drawingml/2006/main">
          <a:off x="1703000" y="2553989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0.62081</cdr:x>
      <cdr:y>0.84067</cdr:y>
    </cdr:from>
    <cdr:to>
      <cdr:x>0.78302</cdr:x>
      <cdr:y>0.91838</cdr:y>
    </cdr:to>
    <cdr:sp macro="" textlink="">
      <cdr:nvSpPr>
        <cdr:cNvPr id="4" name="Textfeld 3">
          <a:extLst xmlns:a="http://schemas.openxmlformats.org/drawingml/2006/main">
            <a:ext uri="{FF2B5EF4-FFF2-40B4-BE49-F238E27FC236}">
              <a16:creationId xmlns:a16="http://schemas.microsoft.com/office/drawing/2014/main" id="{FF850306-EEC7-43D0-9601-B0CF00B0DC17}"/>
            </a:ext>
          </a:extLst>
        </cdr:cNvPr>
        <cdr:cNvSpPr txBox="1"/>
      </cdr:nvSpPr>
      <cdr:spPr>
        <a:xfrm xmlns:a="http://schemas.openxmlformats.org/drawingml/2006/main">
          <a:off x="2660888" y="2560733"/>
          <a:ext cx="695257" cy="236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0.83779</cdr:x>
      <cdr:y>0.84953</cdr:y>
    </cdr:from>
    <cdr:to>
      <cdr:x>1</cdr:x>
      <cdr:y>0.92724</cdr:y>
    </cdr:to>
    <cdr:sp macro="" textlink="">
      <cdr:nvSpPr>
        <cdr:cNvPr id="5" name="Textfeld 4">
          <a:extLst xmlns:a="http://schemas.openxmlformats.org/drawingml/2006/main">
            <a:ext uri="{FF2B5EF4-FFF2-40B4-BE49-F238E27FC236}">
              <a16:creationId xmlns:a16="http://schemas.microsoft.com/office/drawing/2014/main" id="{057BD60C-A48C-4614-93E4-D60394F61E22}"/>
            </a:ext>
          </a:extLst>
        </cdr:cNvPr>
        <cdr:cNvSpPr txBox="1"/>
      </cdr:nvSpPr>
      <cdr:spPr>
        <a:xfrm xmlns:a="http://schemas.openxmlformats.org/drawingml/2006/main">
          <a:off x="3590894" y="2587710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0.61111</cdr:x>
      <cdr:y>0.21388</cdr:y>
    </cdr:from>
    <cdr:to>
      <cdr:x>0.961</cdr:x>
      <cdr:y>0.31608</cdr:y>
    </cdr:to>
    <cdr:pic>
      <cdr:nvPicPr>
        <cdr:cNvPr id="6" name="Grafik 5">
          <a:extLst xmlns:a="http://schemas.openxmlformats.org/drawingml/2006/main">
            <a:ext uri="{FF2B5EF4-FFF2-40B4-BE49-F238E27FC236}">
              <a16:creationId xmlns:a16="http://schemas.microsoft.com/office/drawing/2014/main" id="{A24B1590-BC1E-4F3B-9C8B-CBD7B3E557DD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720"/>
        <a:stretch xmlns:a="http://schemas.openxmlformats.org/drawingml/2006/main"/>
      </cdr:blipFill>
      <cdr:spPr>
        <a:xfrm xmlns:a="http://schemas.openxmlformats.org/drawingml/2006/main">
          <a:off x="2199996" y="615974"/>
          <a:ext cx="1259604" cy="294341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0.18455</cdr:x>
      <cdr:y>0.8338</cdr:y>
    </cdr:from>
    <cdr:to>
      <cdr:x>0.34676</cdr:x>
      <cdr:y>0.91151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1A37D015-C66A-409D-B4AA-9E37EEC60F3A}"/>
            </a:ext>
          </a:extLst>
        </cdr:cNvPr>
        <cdr:cNvSpPr txBox="1"/>
      </cdr:nvSpPr>
      <cdr:spPr>
        <a:xfrm xmlns:a="http://schemas.openxmlformats.org/drawingml/2006/main">
          <a:off x="791023" y="2539812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0.39733</cdr:x>
      <cdr:y>0.83846</cdr:y>
    </cdr:from>
    <cdr:to>
      <cdr:x>0.55954</cdr:x>
      <cdr:y>0.91617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9EA0F99D-26FC-412F-B7AB-07CCAB3DB3C4}"/>
            </a:ext>
          </a:extLst>
        </cdr:cNvPr>
        <cdr:cNvSpPr txBox="1"/>
      </cdr:nvSpPr>
      <cdr:spPr>
        <a:xfrm xmlns:a="http://schemas.openxmlformats.org/drawingml/2006/main">
          <a:off x="1703000" y="2553989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0.62081</cdr:x>
      <cdr:y>0.84067</cdr:y>
    </cdr:from>
    <cdr:to>
      <cdr:x>0.78302</cdr:x>
      <cdr:y>0.91838</cdr:y>
    </cdr:to>
    <cdr:sp macro="" textlink="">
      <cdr:nvSpPr>
        <cdr:cNvPr id="4" name="Textfeld 3">
          <a:extLst xmlns:a="http://schemas.openxmlformats.org/drawingml/2006/main">
            <a:ext uri="{FF2B5EF4-FFF2-40B4-BE49-F238E27FC236}">
              <a16:creationId xmlns:a16="http://schemas.microsoft.com/office/drawing/2014/main" id="{FF850306-EEC7-43D0-9601-B0CF00B0DC17}"/>
            </a:ext>
          </a:extLst>
        </cdr:cNvPr>
        <cdr:cNvSpPr txBox="1"/>
      </cdr:nvSpPr>
      <cdr:spPr>
        <a:xfrm xmlns:a="http://schemas.openxmlformats.org/drawingml/2006/main">
          <a:off x="2660888" y="2560733"/>
          <a:ext cx="695257" cy="236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0.83779</cdr:x>
      <cdr:y>0.84953</cdr:y>
    </cdr:from>
    <cdr:to>
      <cdr:x>1</cdr:x>
      <cdr:y>0.92724</cdr:y>
    </cdr:to>
    <cdr:sp macro="" textlink="">
      <cdr:nvSpPr>
        <cdr:cNvPr id="5" name="Textfeld 4">
          <a:extLst xmlns:a="http://schemas.openxmlformats.org/drawingml/2006/main">
            <a:ext uri="{FF2B5EF4-FFF2-40B4-BE49-F238E27FC236}">
              <a16:creationId xmlns:a16="http://schemas.microsoft.com/office/drawing/2014/main" id="{057BD60C-A48C-4614-93E4-D60394F61E22}"/>
            </a:ext>
          </a:extLst>
        </cdr:cNvPr>
        <cdr:cNvSpPr txBox="1"/>
      </cdr:nvSpPr>
      <cdr:spPr>
        <a:xfrm xmlns:a="http://schemas.openxmlformats.org/drawingml/2006/main">
          <a:off x="3590894" y="2587710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0.23553</cdr:x>
      <cdr:y>0.06066</cdr:y>
    </cdr:from>
    <cdr:to>
      <cdr:x>0.70118</cdr:x>
      <cdr:y>0.25049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FBBEC05-9620-48F5-B7C1-C50746D6BD7C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1" r="29141" b="45331"/>
        <a:stretch xmlns:a="http://schemas.openxmlformats.org/drawingml/2006/main"/>
      </cdr:blipFill>
      <cdr:spPr>
        <a:xfrm xmlns:a="http://schemas.openxmlformats.org/drawingml/2006/main">
          <a:off x="847893" y="174695"/>
          <a:ext cx="1676361" cy="546704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0.1468</cdr:x>
      <cdr:y>0.04536</cdr:y>
    </cdr:from>
    <cdr:to>
      <cdr:x>0.61245</cdr:x>
      <cdr:y>0.23519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CFBBEC05-9620-48F5-B7C1-C50746D6BD7C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1" r="29141" b="45331"/>
        <a:stretch xmlns:a="http://schemas.openxmlformats.org/drawingml/2006/main"/>
      </cdr:blipFill>
      <cdr:spPr>
        <a:xfrm xmlns:a="http://schemas.openxmlformats.org/drawingml/2006/main">
          <a:off x="528472" y="130638"/>
          <a:ext cx="1676361" cy="54670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0.19866</cdr:x>
      <cdr:y>0.8327</cdr:y>
    </cdr:from>
    <cdr:to>
      <cdr:x>0.36087</cdr:x>
      <cdr:y>0.91041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F8BBB45C-DE22-4E9B-8515-E9B2DAE6E005}"/>
            </a:ext>
          </a:extLst>
        </cdr:cNvPr>
        <cdr:cNvSpPr txBox="1"/>
      </cdr:nvSpPr>
      <cdr:spPr>
        <a:xfrm xmlns:a="http://schemas.openxmlformats.org/drawingml/2006/main">
          <a:off x="715180" y="2398169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0.4189</cdr:x>
      <cdr:y>0.83096</cdr:y>
    </cdr:from>
    <cdr:to>
      <cdr:x>0.58111</cdr:x>
      <cdr:y>0.90867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8C798D44-FC77-4ADB-A104-00BE06E9C712}"/>
            </a:ext>
          </a:extLst>
        </cdr:cNvPr>
        <cdr:cNvSpPr txBox="1"/>
      </cdr:nvSpPr>
      <cdr:spPr>
        <a:xfrm xmlns:a="http://schemas.openxmlformats.org/drawingml/2006/main">
          <a:off x="1508022" y="2393175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0.61728</cdr:x>
      <cdr:y>0.83406</cdr:y>
    </cdr:from>
    <cdr:to>
      <cdr:x>0.77949</cdr:x>
      <cdr:y>0.91177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ADC92FA5-0357-4815-A939-EF563D330730}"/>
            </a:ext>
          </a:extLst>
        </cdr:cNvPr>
        <cdr:cNvSpPr txBox="1"/>
      </cdr:nvSpPr>
      <cdr:spPr>
        <a:xfrm xmlns:a="http://schemas.openxmlformats.org/drawingml/2006/main">
          <a:off x="2222216" y="2402080"/>
          <a:ext cx="583956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0.8228</cdr:x>
      <cdr:y>0.83189</cdr:y>
    </cdr:from>
    <cdr:to>
      <cdr:x>0.98501</cdr:x>
      <cdr:y>0.9096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551B3755-5CD7-42B4-8094-3CBDB635982C}"/>
            </a:ext>
          </a:extLst>
        </cdr:cNvPr>
        <cdr:cNvSpPr txBox="1"/>
      </cdr:nvSpPr>
      <cdr:spPr>
        <a:xfrm xmlns:a="http://schemas.openxmlformats.org/drawingml/2006/main">
          <a:off x="2962069" y="2395846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0.14385</cdr:x>
      <cdr:y>0.03996</cdr:y>
    </cdr:from>
    <cdr:to>
      <cdr:x>0.60951</cdr:x>
      <cdr:y>0.22978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CFBBEC05-9620-48F5-B7C1-C50746D6BD7C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1" r="29141" b="45331"/>
        <a:stretch xmlns:a="http://schemas.openxmlformats.org/drawingml/2006/main"/>
      </cdr:blipFill>
      <cdr:spPr>
        <a:xfrm xmlns:a="http://schemas.openxmlformats.org/drawingml/2006/main">
          <a:off x="517867" y="115071"/>
          <a:ext cx="1676361" cy="54670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0.61905</cdr:x>
      <cdr:y>0.83681</cdr:y>
    </cdr:from>
    <cdr:to>
      <cdr:x>0.78126</cdr:x>
      <cdr:y>0.91452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ADC92FA5-0357-4815-A939-EF563D330730}"/>
            </a:ext>
          </a:extLst>
        </cdr:cNvPr>
        <cdr:cNvSpPr txBox="1"/>
      </cdr:nvSpPr>
      <cdr:spPr>
        <a:xfrm xmlns:a="http://schemas.openxmlformats.org/drawingml/2006/main">
          <a:off x="2228567" y="2410018"/>
          <a:ext cx="583956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0.83175</cdr:x>
      <cdr:y>0.8374</cdr:y>
    </cdr:from>
    <cdr:to>
      <cdr:x>0.99396</cdr:x>
      <cdr:y>0.91511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551B3755-5CD7-42B4-8094-3CBDB635982C}"/>
            </a:ext>
          </a:extLst>
        </cdr:cNvPr>
        <cdr:cNvSpPr txBox="1"/>
      </cdr:nvSpPr>
      <cdr:spPr>
        <a:xfrm xmlns:a="http://schemas.openxmlformats.org/drawingml/2006/main">
          <a:off x="2994296" y="2411721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0.38454</cdr:x>
      <cdr:y>0.83736</cdr:y>
    </cdr:from>
    <cdr:to>
      <cdr:x>0.54675</cdr:x>
      <cdr:y>0.91507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0E2BB42F-D043-49E3-9AED-B00407B3815D}"/>
            </a:ext>
          </a:extLst>
        </cdr:cNvPr>
        <cdr:cNvSpPr txBox="1"/>
      </cdr:nvSpPr>
      <cdr:spPr>
        <a:xfrm xmlns:a="http://schemas.openxmlformats.org/drawingml/2006/main">
          <a:off x="1384351" y="2411589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0.17838</cdr:x>
      <cdr:y>0.836</cdr:y>
    </cdr:from>
    <cdr:to>
      <cdr:x>0.34059</cdr:x>
      <cdr:y>0.91371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68AAEB2A-33A1-470B-AF29-6879E6F03CFC}"/>
            </a:ext>
          </a:extLst>
        </cdr:cNvPr>
        <cdr:cNvSpPr txBox="1"/>
      </cdr:nvSpPr>
      <cdr:spPr>
        <a:xfrm xmlns:a="http://schemas.openxmlformats.org/drawingml/2006/main">
          <a:off x="642155" y="2407694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0.6667</cdr:x>
      <cdr:y>0.81654</cdr:y>
    </cdr:from>
    <cdr:to>
      <cdr:x>0.82757</cdr:x>
      <cdr:y>0.88967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3FD0844C-F71B-4A84-BFC6-7391FE404F58}"/>
            </a:ext>
          </a:extLst>
        </cdr:cNvPr>
        <cdr:cNvSpPr txBox="1"/>
      </cdr:nvSpPr>
      <cdr:spPr>
        <a:xfrm xmlns:a="http://schemas.openxmlformats.org/drawingml/2006/main">
          <a:off x="2904149" y="2498600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0.44669</cdr:x>
      <cdr:y>0.82728</cdr:y>
    </cdr:from>
    <cdr:to>
      <cdr:x>0.60756</cdr:x>
      <cdr:y>0.90042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BD619179-A42F-4D6B-A69F-BB8DF6E3C0A1}"/>
            </a:ext>
          </a:extLst>
        </cdr:cNvPr>
        <cdr:cNvSpPr txBox="1"/>
      </cdr:nvSpPr>
      <cdr:spPr>
        <a:xfrm xmlns:a="http://schemas.openxmlformats.org/drawingml/2006/main">
          <a:off x="1945765" y="2531491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0.17632</cdr:x>
      <cdr:y>0.82355</cdr:y>
    </cdr:from>
    <cdr:to>
      <cdr:x>0.33719</cdr:x>
      <cdr:y>0.89669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A4B27721-F6F9-489F-8C5D-609509D99634}"/>
            </a:ext>
          </a:extLst>
        </cdr:cNvPr>
        <cdr:cNvSpPr txBox="1"/>
      </cdr:nvSpPr>
      <cdr:spPr>
        <a:xfrm xmlns:a="http://schemas.openxmlformats.org/drawingml/2006/main">
          <a:off x="768041" y="2520061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0.83563</cdr:x>
      <cdr:y>0.82173</cdr:y>
    </cdr:from>
    <cdr:to>
      <cdr:x>0.9965</cdr:x>
      <cdr:y>0.89487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B754D4FD-4AB4-4C68-9F08-7DA66BF177CF}"/>
            </a:ext>
          </a:extLst>
        </cdr:cNvPr>
        <cdr:cNvSpPr txBox="1"/>
      </cdr:nvSpPr>
      <cdr:spPr>
        <a:xfrm xmlns:a="http://schemas.openxmlformats.org/drawingml/2006/main">
          <a:off x="3640013" y="2514491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0.65011</cdr:x>
      <cdr:y>0.22975</cdr:y>
    </cdr:from>
    <cdr:to>
      <cdr:x>1</cdr:x>
      <cdr:y>0.33196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646355D-A0C6-445E-A739-3128BD913E26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720"/>
        <a:stretch xmlns:a="http://schemas.openxmlformats.org/drawingml/2006/main"/>
      </cdr:blipFill>
      <cdr:spPr>
        <a:xfrm xmlns:a="http://schemas.openxmlformats.org/drawingml/2006/main">
          <a:off x="2340396" y="661694"/>
          <a:ext cx="1259604" cy="294341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0.63918</cdr:x>
      <cdr:y>0.82524</cdr:y>
    </cdr:from>
    <cdr:to>
      <cdr:x>0.80139</cdr:x>
      <cdr:y>0.90295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46260002-91FC-4D33-ACEB-B1724054978A}"/>
            </a:ext>
          </a:extLst>
        </cdr:cNvPr>
        <cdr:cNvSpPr txBox="1"/>
      </cdr:nvSpPr>
      <cdr:spPr>
        <a:xfrm xmlns:a="http://schemas.openxmlformats.org/drawingml/2006/main">
          <a:off x="2301062" y="2376680"/>
          <a:ext cx="583956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0.45751</cdr:x>
      <cdr:y>0.82699</cdr:y>
    </cdr:from>
    <cdr:to>
      <cdr:x>0.61972</cdr:x>
      <cdr:y>0.9047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6E471B17-6645-410D-9838-5BA324E2E974}"/>
            </a:ext>
          </a:extLst>
        </cdr:cNvPr>
        <cdr:cNvSpPr txBox="1"/>
      </cdr:nvSpPr>
      <cdr:spPr>
        <a:xfrm xmlns:a="http://schemas.openxmlformats.org/drawingml/2006/main">
          <a:off x="1647029" y="2381745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0.24335</cdr:x>
      <cdr:y>0.82792</cdr:y>
    </cdr:from>
    <cdr:to>
      <cdr:x>0.40556</cdr:x>
      <cdr:y>0.90563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A10C654B-EC5F-4022-B51A-EBE76EEB1FDB}"/>
            </a:ext>
          </a:extLst>
        </cdr:cNvPr>
        <cdr:cNvSpPr txBox="1"/>
      </cdr:nvSpPr>
      <cdr:spPr>
        <a:xfrm xmlns:a="http://schemas.openxmlformats.org/drawingml/2006/main">
          <a:off x="876047" y="2384411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0.82853</cdr:x>
      <cdr:y>0.82186</cdr:y>
    </cdr:from>
    <cdr:to>
      <cdr:x>0.99074</cdr:x>
      <cdr:y>0.89957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F2259074-2DC1-47DD-B30B-15B2D0BB22F2}"/>
            </a:ext>
          </a:extLst>
        </cdr:cNvPr>
        <cdr:cNvSpPr txBox="1"/>
      </cdr:nvSpPr>
      <cdr:spPr>
        <a:xfrm xmlns:a="http://schemas.openxmlformats.org/drawingml/2006/main">
          <a:off x="2982707" y="2366954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0.61764</cdr:x>
      <cdr:y>0.51903</cdr:y>
    </cdr:from>
    <cdr:to>
      <cdr:x>0.96753</cdr:x>
      <cdr:y>0.62123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646355D-A0C6-445E-A739-3128BD913E26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720"/>
        <a:stretch xmlns:a="http://schemas.openxmlformats.org/drawingml/2006/main"/>
      </cdr:blipFill>
      <cdr:spPr>
        <a:xfrm xmlns:a="http://schemas.openxmlformats.org/drawingml/2006/main">
          <a:off x="2223496" y="1494814"/>
          <a:ext cx="1259604" cy="294341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0.18455</cdr:x>
      <cdr:y>0.8338</cdr:y>
    </cdr:from>
    <cdr:to>
      <cdr:x>0.34676</cdr:x>
      <cdr:y>0.91151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1A37D015-C66A-409D-B4AA-9E37EEC60F3A}"/>
            </a:ext>
          </a:extLst>
        </cdr:cNvPr>
        <cdr:cNvSpPr txBox="1"/>
      </cdr:nvSpPr>
      <cdr:spPr>
        <a:xfrm xmlns:a="http://schemas.openxmlformats.org/drawingml/2006/main">
          <a:off x="791023" y="2539812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0.39733</cdr:x>
      <cdr:y>0.83846</cdr:y>
    </cdr:from>
    <cdr:to>
      <cdr:x>0.55954</cdr:x>
      <cdr:y>0.91617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9EA0F99D-26FC-412F-B7AB-07CCAB3DB3C4}"/>
            </a:ext>
          </a:extLst>
        </cdr:cNvPr>
        <cdr:cNvSpPr txBox="1"/>
      </cdr:nvSpPr>
      <cdr:spPr>
        <a:xfrm xmlns:a="http://schemas.openxmlformats.org/drawingml/2006/main">
          <a:off x="1703000" y="2553989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0.62081</cdr:x>
      <cdr:y>0.84067</cdr:y>
    </cdr:from>
    <cdr:to>
      <cdr:x>0.78302</cdr:x>
      <cdr:y>0.91838</cdr:y>
    </cdr:to>
    <cdr:sp macro="" textlink="">
      <cdr:nvSpPr>
        <cdr:cNvPr id="4" name="Textfeld 3">
          <a:extLst xmlns:a="http://schemas.openxmlformats.org/drawingml/2006/main">
            <a:ext uri="{FF2B5EF4-FFF2-40B4-BE49-F238E27FC236}">
              <a16:creationId xmlns:a16="http://schemas.microsoft.com/office/drawing/2014/main" id="{FF850306-EEC7-43D0-9601-B0CF00B0DC17}"/>
            </a:ext>
          </a:extLst>
        </cdr:cNvPr>
        <cdr:cNvSpPr txBox="1"/>
      </cdr:nvSpPr>
      <cdr:spPr>
        <a:xfrm xmlns:a="http://schemas.openxmlformats.org/drawingml/2006/main">
          <a:off x="2660888" y="2560733"/>
          <a:ext cx="695257" cy="236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0.83779</cdr:x>
      <cdr:y>0.84953</cdr:y>
    </cdr:from>
    <cdr:to>
      <cdr:x>1</cdr:x>
      <cdr:y>0.92724</cdr:y>
    </cdr:to>
    <cdr:sp macro="" textlink="">
      <cdr:nvSpPr>
        <cdr:cNvPr id="5" name="Textfeld 4">
          <a:extLst xmlns:a="http://schemas.openxmlformats.org/drawingml/2006/main">
            <a:ext uri="{FF2B5EF4-FFF2-40B4-BE49-F238E27FC236}">
              <a16:creationId xmlns:a16="http://schemas.microsoft.com/office/drawing/2014/main" id="{057BD60C-A48C-4614-93E4-D60394F61E22}"/>
            </a:ext>
          </a:extLst>
        </cdr:cNvPr>
        <cdr:cNvSpPr txBox="1"/>
      </cdr:nvSpPr>
      <cdr:spPr>
        <a:xfrm xmlns:a="http://schemas.openxmlformats.org/drawingml/2006/main">
          <a:off x="3590894" y="2587710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0.62522</cdr:x>
      <cdr:y>0.23152</cdr:y>
    </cdr:from>
    <cdr:to>
      <cdr:x>0.97511</cdr:x>
      <cdr:y>0.33372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646355D-A0C6-445E-A739-3128BD913E26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720"/>
        <a:stretch xmlns:a="http://schemas.openxmlformats.org/drawingml/2006/main"/>
      </cdr:blipFill>
      <cdr:spPr>
        <a:xfrm xmlns:a="http://schemas.openxmlformats.org/drawingml/2006/main">
          <a:off x="2250796" y="666774"/>
          <a:ext cx="1259604" cy="294341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0.6667</cdr:x>
      <cdr:y>0.81654</cdr:y>
    </cdr:from>
    <cdr:to>
      <cdr:x>0.82757</cdr:x>
      <cdr:y>0.88967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3FD0844C-F71B-4A84-BFC6-7391FE404F58}"/>
            </a:ext>
          </a:extLst>
        </cdr:cNvPr>
        <cdr:cNvSpPr txBox="1"/>
      </cdr:nvSpPr>
      <cdr:spPr>
        <a:xfrm xmlns:a="http://schemas.openxmlformats.org/drawingml/2006/main">
          <a:off x="2904149" y="2498600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0.44669</cdr:x>
      <cdr:y>0.82728</cdr:y>
    </cdr:from>
    <cdr:to>
      <cdr:x>0.60756</cdr:x>
      <cdr:y>0.90042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BD619179-A42F-4D6B-A69F-BB8DF6E3C0A1}"/>
            </a:ext>
          </a:extLst>
        </cdr:cNvPr>
        <cdr:cNvSpPr txBox="1"/>
      </cdr:nvSpPr>
      <cdr:spPr>
        <a:xfrm xmlns:a="http://schemas.openxmlformats.org/drawingml/2006/main">
          <a:off x="1945765" y="2531491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0.17632</cdr:x>
      <cdr:y>0.82355</cdr:y>
    </cdr:from>
    <cdr:to>
      <cdr:x>0.33719</cdr:x>
      <cdr:y>0.89669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A4B27721-F6F9-489F-8C5D-609509D99634}"/>
            </a:ext>
          </a:extLst>
        </cdr:cNvPr>
        <cdr:cNvSpPr txBox="1"/>
      </cdr:nvSpPr>
      <cdr:spPr>
        <a:xfrm xmlns:a="http://schemas.openxmlformats.org/drawingml/2006/main">
          <a:off x="768041" y="2520061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0.83563</cdr:x>
      <cdr:y>0.82173</cdr:y>
    </cdr:from>
    <cdr:to>
      <cdr:x>0.9965</cdr:x>
      <cdr:y>0.89487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B754D4FD-4AB4-4C68-9F08-7DA66BF177CF}"/>
            </a:ext>
          </a:extLst>
        </cdr:cNvPr>
        <cdr:cNvSpPr txBox="1"/>
      </cdr:nvSpPr>
      <cdr:spPr>
        <a:xfrm xmlns:a="http://schemas.openxmlformats.org/drawingml/2006/main">
          <a:off x="3640013" y="2514491"/>
          <a:ext cx="700747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0.62522</cdr:x>
      <cdr:y>0.23152</cdr:y>
    </cdr:from>
    <cdr:to>
      <cdr:x>0.97511</cdr:x>
      <cdr:y>0.33372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646355D-A0C6-445E-A739-3128BD913E26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720"/>
        <a:stretch xmlns:a="http://schemas.openxmlformats.org/drawingml/2006/main"/>
      </cdr:blipFill>
      <cdr:spPr>
        <a:xfrm xmlns:a="http://schemas.openxmlformats.org/drawingml/2006/main">
          <a:off x="2250796" y="666774"/>
          <a:ext cx="1259604" cy="294341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0.63918</cdr:x>
      <cdr:y>0.82524</cdr:y>
    </cdr:from>
    <cdr:to>
      <cdr:x>0.80139</cdr:x>
      <cdr:y>0.90295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46260002-91FC-4D33-ACEB-B1724054978A}"/>
            </a:ext>
          </a:extLst>
        </cdr:cNvPr>
        <cdr:cNvSpPr txBox="1"/>
      </cdr:nvSpPr>
      <cdr:spPr>
        <a:xfrm xmlns:a="http://schemas.openxmlformats.org/drawingml/2006/main">
          <a:off x="2301062" y="2376680"/>
          <a:ext cx="583956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0.45751</cdr:x>
      <cdr:y>0.82699</cdr:y>
    </cdr:from>
    <cdr:to>
      <cdr:x>0.61972</cdr:x>
      <cdr:y>0.9047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6E471B17-6645-410D-9838-5BA324E2E974}"/>
            </a:ext>
          </a:extLst>
        </cdr:cNvPr>
        <cdr:cNvSpPr txBox="1"/>
      </cdr:nvSpPr>
      <cdr:spPr>
        <a:xfrm xmlns:a="http://schemas.openxmlformats.org/drawingml/2006/main">
          <a:off x="1647029" y="2381745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0.24335</cdr:x>
      <cdr:y>0.82792</cdr:y>
    </cdr:from>
    <cdr:to>
      <cdr:x>0.40556</cdr:x>
      <cdr:y>0.90563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A10C654B-EC5F-4022-B51A-EBE76EEB1FDB}"/>
            </a:ext>
          </a:extLst>
        </cdr:cNvPr>
        <cdr:cNvSpPr txBox="1"/>
      </cdr:nvSpPr>
      <cdr:spPr>
        <a:xfrm xmlns:a="http://schemas.openxmlformats.org/drawingml/2006/main">
          <a:off x="876047" y="2384411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0.82853</cdr:x>
      <cdr:y>0.82186</cdr:y>
    </cdr:from>
    <cdr:to>
      <cdr:x>0.99074</cdr:x>
      <cdr:y>0.89957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F2259074-2DC1-47DD-B30B-15B2D0BB22F2}"/>
            </a:ext>
          </a:extLst>
        </cdr:cNvPr>
        <cdr:cNvSpPr txBox="1"/>
      </cdr:nvSpPr>
      <cdr:spPr>
        <a:xfrm xmlns:a="http://schemas.openxmlformats.org/drawingml/2006/main">
          <a:off x="2982707" y="2366954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0.62522</cdr:x>
      <cdr:y>0.23152</cdr:y>
    </cdr:from>
    <cdr:to>
      <cdr:x>0.97511</cdr:x>
      <cdr:y>0.33372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646355D-A0C6-445E-A739-3128BD913E26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b="44720"/>
        <a:stretch xmlns:a="http://schemas.openxmlformats.org/drawingml/2006/main"/>
      </cdr:blipFill>
      <cdr:spPr>
        <a:xfrm xmlns:a="http://schemas.openxmlformats.org/drawingml/2006/main">
          <a:off x="2250796" y="666774"/>
          <a:ext cx="1259604" cy="294341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0.18455</cdr:x>
      <cdr:y>0.8338</cdr:y>
    </cdr:from>
    <cdr:to>
      <cdr:x>0.34676</cdr:x>
      <cdr:y>0.91151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1A37D015-C66A-409D-B4AA-9E37EEC60F3A}"/>
            </a:ext>
          </a:extLst>
        </cdr:cNvPr>
        <cdr:cNvSpPr txBox="1"/>
      </cdr:nvSpPr>
      <cdr:spPr>
        <a:xfrm xmlns:a="http://schemas.openxmlformats.org/drawingml/2006/main">
          <a:off x="791023" y="2539812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0.39733</cdr:x>
      <cdr:y>0.83846</cdr:y>
    </cdr:from>
    <cdr:to>
      <cdr:x>0.55954</cdr:x>
      <cdr:y>0.91617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9EA0F99D-26FC-412F-B7AB-07CCAB3DB3C4}"/>
            </a:ext>
          </a:extLst>
        </cdr:cNvPr>
        <cdr:cNvSpPr txBox="1"/>
      </cdr:nvSpPr>
      <cdr:spPr>
        <a:xfrm xmlns:a="http://schemas.openxmlformats.org/drawingml/2006/main">
          <a:off x="1703000" y="2553989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0.62081</cdr:x>
      <cdr:y>0.84067</cdr:y>
    </cdr:from>
    <cdr:to>
      <cdr:x>0.78302</cdr:x>
      <cdr:y>0.91838</cdr:y>
    </cdr:to>
    <cdr:sp macro="" textlink="">
      <cdr:nvSpPr>
        <cdr:cNvPr id="4" name="Textfeld 3">
          <a:extLst xmlns:a="http://schemas.openxmlformats.org/drawingml/2006/main">
            <a:ext uri="{FF2B5EF4-FFF2-40B4-BE49-F238E27FC236}">
              <a16:creationId xmlns:a16="http://schemas.microsoft.com/office/drawing/2014/main" id="{FF850306-EEC7-43D0-9601-B0CF00B0DC17}"/>
            </a:ext>
          </a:extLst>
        </cdr:cNvPr>
        <cdr:cNvSpPr txBox="1"/>
      </cdr:nvSpPr>
      <cdr:spPr>
        <a:xfrm xmlns:a="http://schemas.openxmlformats.org/drawingml/2006/main">
          <a:off x="2660888" y="2560733"/>
          <a:ext cx="695257" cy="236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0.83779</cdr:x>
      <cdr:y>0.84953</cdr:y>
    </cdr:from>
    <cdr:to>
      <cdr:x>1</cdr:x>
      <cdr:y>0.92724</cdr:y>
    </cdr:to>
    <cdr:sp macro="" textlink="">
      <cdr:nvSpPr>
        <cdr:cNvPr id="5" name="Textfeld 4">
          <a:extLst xmlns:a="http://schemas.openxmlformats.org/drawingml/2006/main">
            <a:ext uri="{FF2B5EF4-FFF2-40B4-BE49-F238E27FC236}">
              <a16:creationId xmlns:a16="http://schemas.microsoft.com/office/drawing/2014/main" id="{057BD60C-A48C-4614-93E4-D60394F61E22}"/>
            </a:ext>
          </a:extLst>
        </cdr:cNvPr>
        <cdr:cNvSpPr txBox="1"/>
      </cdr:nvSpPr>
      <cdr:spPr>
        <a:xfrm xmlns:a="http://schemas.openxmlformats.org/drawingml/2006/main">
          <a:off x="3590894" y="2587710"/>
          <a:ext cx="695257" cy="236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0.23553</cdr:x>
      <cdr:y>0.06066</cdr:y>
    </cdr:from>
    <cdr:to>
      <cdr:x>0.70118</cdr:x>
      <cdr:y>0.25049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CFBBEC05-9620-48F5-B7C1-C50746D6BD7C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1" r="29141" b="45331"/>
        <a:stretch xmlns:a="http://schemas.openxmlformats.org/drawingml/2006/main"/>
      </cdr:blipFill>
      <cdr:spPr>
        <a:xfrm xmlns:a="http://schemas.openxmlformats.org/drawingml/2006/main">
          <a:off x="847893" y="174695"/>
          <a:ext cx="1676361" cy="546704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0.1468</cdr:x>
      <cdr:y>0.04536</cdr:y>
    </cdr:from>
    <cdr:to>
      <cdr:x>0.61245</cdr:x>
      <cdr:y>0.23519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CFBBEC05-9620-48F5-B7C1-C50746D6BD7C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1" r="29141" b="45331"/>
        <a:stretch xmlns:a="http://schemas.openxmlformats.org/drawingml/2006/main"/>
      </cdr:blipFill>
      <cdr:spPr>
        <a:xfrm xmlns:a="http://schemas.openxmlformats.org/drawingml/2006/main">
          <a:off x="528472" y="130638"/>
          <a:ext cx="1676361" cy="54670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0.19866</cdr:x>
      <cdr:y>0.8327</cdr:y>
    </cdr:from>
    <cdr:to>
      <cdr:x>0.36087</cdr:x>
      <cdr:y>0.91041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F8BBB45C-DE22-4E9B-8515-E9B2DAE6E005}"/>
            </a:ext>
          </a:extLst>
        </cdr:cNvPr>
        <cdr:cNvSpPr txBox="1"/>
      </cdr:nvSpPr>
      <cdr:spPr>
        <a:xfrm xmlns:a="http://schemas.openxmlformats.org/drawingml/2006/main">
          <a:off x="715180" y="2398169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15</a:t>
          </a:r>
        </a:p>
      </cdr:txBody>
    </cdr:sp>
  </cdr:relSizeAnchor>
  <cdr:relSizeAnchor xmlns:cdr="http://schemas.openxmlformats.org/drawingml/2006/chartDrawing">
    <cdr:from>
      <cdr:x>0.4189</cdr:x>
      <cdr:y>0.83096</cdr:y>
    </cdr:from>
    <cdr:to>
      <cdr:x>0.58111</cdr:x>
      <cdr:y>0.90867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8C798D44-FC77-4ADB-A104-00BE06E9C712}"/>
            </a:ext>
          </a:extLst>
        </cdr:cNvPr>
        <cdr:cNvSpPr txBox="1"/>
      </cdr:nvSpPr>
      <cdr:spPr>
        <a:xfrm xmlns:a="http://schemas.openxmlformats.org/drawingml/2006/main">
          <a:off x="1508022" y="2393175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0.61728</cdr:x>
      <cdr:y>0.83406</cdr:y>
    </cdr:from>
    <cdr:to>
      <cdr:x>0.77949</cdr:x>
      <cdr:y>0.91177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ADC92FA5-0357-4815-A939-EF563D330730}"/>
            </a:ext>
          </a:extLst>
        </cdr:cNvPr>
        <cdr:cNvSpPr txBox="1"/>
      </cdr:nvSpPr>
      <cdr:spPr>
        <a:xfrm xmlns:a="http://schemas.openxmlformats.org/drawingml/2006/main">
          <a:off x="2222216" y="2402080"/>
          <a:ext cx="583956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0.8228</cdr:x>
      <cdr:y>0.83189</cdr:y>
    </cdr:from>
    <cdr:to>
      <cdr:x>0.98501</cdr:x>
      <cdr:y>0.9096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551B3755-5CD7-42B4-8094-3CBDB635982C}"/>
            </a:ext>
          </a:extLst>
        </cdr:cNvPr>
        <cdr:cNvSpPr txBox="1"/>
      </cdr:nvSpPr>
      <cdr:spPr>
        <a:xfrm xmlns:a="http://schemas.openxmlformats.org/drawingml/2006/main">
          <a:off x="2962069" y="2395846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0.14385</cdr:x>
      <cdr:y>0.03996</cdr:y>
    </cdr:from>
    <cdr:to>
      <cdr:x>0.60951</cdr:x>
      <cdr:y>0.22978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CFBBEC05-9620-48F5-B7C1-C50746D6BD7C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t="1" r="29141" b="45331"/>
        <a:stretch xmlns:a="http://schemas.openxmlformats.org/drawingml/2006/main"/>
      </cdr:blipFill>
      <cdr:spPr>
        <a:xfrm xmlns:a="http://schemas.openxmlformats.org/drawingml/2006/main">
          <a:off x="517867" y="115071"/>
          <a:ext cx="1676361" cy="54670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0.61905</cdr:x>
      <cdr:y>0.83681</cdr:y>
    </cdr:from>
    <cdr:to>
      <cdr:x>0.78126</cdr:x>
      <cdr:y>0.91452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ADC92FA5-0357-4815-A939-EF563D330730}"/>
            </a:ext>
          </a:extLst>
        </cdr:cNvPr>
        <cdr:cNvSpPr txBox="1"/>
      </cdr:nvSpPr>
      <cdr:spPr>
        <a:xfrm xmlns:a="http://schemas.openxmlformats.org/drawingml/2006/main">
          <a:off x="2228567" y="2410018"/>
          <a:ext cx="583956" cy="2238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60</a:t>
          </a:r>
        </a:p>
      </cdr:txBody>
    </cdr:sp>
  </cdr:relSizeAnchor>
  <cdr:relSizeAnchor xmlns:cdr="http://schemas.openxmlformats.org/drawingml/2006/chartDrawing">
    <cdr:from>
      <cdr:x>0.83175</cdr:x>
      <cdr:y>0.8374</cdr:y>
    </cdr:from>
    <cdr:to>
      <cdr:x>0.99396</cdr:x>
      <cdr:y>0.91511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551B3755-5CD7-42B4-8094-3CBDB635982C}"/>
            </a:ext>
          </a:extLst>
        </cdr:cNvPr>
        <cdr:cNvSpPr txBox="1"/>
      </cdr:nvSpPr>
      <cdr:spPr>
        <a:xfrm xmlns:a="http://schemas.openxmlformats.org/drawingml/2006/main">
          <a:off x="2994296" y="2411721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120</a:t>
          </a:r>
        </a:p>
      </cdr:txBody>
    </cdr:sp>
  </cdr:relSizeAnchor>
  <cdr:relSizeAnchor xmlns:cdr="http://schemas.openxmlformats.org/drawingml/2006/chartDrawing">
    <cdr:from>
      <cdr:x>0.38454</cdr:x>
      <cdr:y>0.83736</cdr:y>
    </cdr:from>
    <cdr:to>
      <cdr:x>0.54675</cdr:x>
      <cdr:y>0.91507</cdr:y>
    </cdr:to>
    <cdr:sp macro="" textlink="">
      <cdr:nvSpPr>
        <cdr:cNvPr id="5" name="Textfeld 1">
          <a:extLst xmlns:a="http://schemas.openxmlformats.org/drawingml/2006/main">
            <a:ext uri="{FF2B5EF4-FFF2-40B4-BE49-F238E27FC236}">
              <a16:creationId xmlns:a16="http://schemas.microsoft.com/office/drawing/2014/main" id="{0E2BB42F-D043-49E3-9AED-B00407B3815D}"/>
            </a:ext>
          </a:extLst>
        </cdr:cNvPr>
        <cdr:cNvSpPr txBox="1"/>
      </cdr:nvSpPr>
      <cdr:spPr>
        <a:xfrm xmlns:a="http://schemas.openxmlformats.org/drawingml/2006/main">
          <a:off x="1384351" y="2411589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30</a:t>
          </a:r>
        </a:p>
      </cdr:txBody>
    </cdr:sp>
  </cdr:relSizeAnchor>
  <cdr:relSizeAnchor xmlns:cdr="http://schemas.openxmlformats.org/drawingml/2006/chartDrawing">
    <cdr:from>
      <cdr:x>0.17838</cdr:x>
      <cdr:y>0.836</cdr:y>
    </cdr:from>
    <cdr:to>
      <cdr:x>0.34059</cdr:x>
      <cdr:y>0.91371</cdr:y>
    </cdr:to>
    <cdr:sp macro="" textlink="">
      <cdr:nvSpPr>
        <cdr:cNvPr id="6" name="Textfeld 1">
          <a:extLst xmlns:a="http://schemas.openxmlformats.org/drawingml/2006/main">
            <a:ext uri="{FF2B5EF4-FFF2-40B4-BE49-F238E27FC236}">
              <a16:creationId xmlns:a16="http://schemas.microsoft.com/office/drawing/2014/main" id="{68AAEB2A-33A1-470B-AF29-6879E6F03CFC}"/>
            </a:ext>
          </a:extLst>
        </cdr:cNvPr>
        <cdr:cNvSpPr txBox="1"/>
      </cdr:nvSpPr>
      <cdr:spPr>
        <a:xfrm xmlns:a="http://schemas.openxmlformats.org/drawingml/2006/main">
          <a:off x="642155" y="2407694"/>
          <a:ext cx="583956" cy="223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200" b="1" dirty="0"/>
            <a:t>15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DB049-C418-A047-B4E6-9D078A00AD2B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467C6-E68A-8949-AB3C-80F51E50BB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99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467C6-E68A-8949-AB3C-80F51E50B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4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C188AD-624E-48DC-908B-A4E23BA95921}"/>
              </a:ext>
            </a:extLst>
          </p:cNvPr>
          <p:cNvSpPr txBox="1">
            <a:spLocks/>
          </p:cNvSpPr>
          <p:nvPr userDrawn="1"/>
        </p:nvSpPr>
        <p:spPr>
          <a:xfrm>
            <a:off x="11301382" y="53777"/>
            <a:ext cx="838199" cy="6798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5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61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12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40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83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13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609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73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40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2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119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35A633-4ECE-40AA-BC07-756B0E3838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4838957"/>
            <a:ext cx="12384741" cy="23778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21366" y="6320648"/>
            <a:ext cx="301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18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IRF World Meeting &amp; Exhibition</a:t>
            </a:r>
          </a:p>
          <a:p>
            <a:r>
              <a:rPr lang="en-US" sz="1200" b="1" baseline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Dubai | November 7-10, 2021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84728" y="-10637"/>
            <a:ext cx="685800" cy="9888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2268C5-AF42-4437-8879-1E0D571E62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92" y="6353123"/>
            <a:ext cx="1035427" cy="368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574196-B3CE-4F2F-9781-69B58405452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304" y="6361833"/>
            <a:ext cx="1733952" cy="37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B996D2-7ACA-4FD7-9275-62643A0BA94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08" y="6306571"/>
            <a:ext cx="1056725" cy="461132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2A58924-8224-49C0-B272-E1ED712570D1}"/>
              </a:ext>
            </a:extLst>
          </p:cNvPr>
          <p:cNvSpPr txBox="1">
            <a:spLocks/>
          </p:cNvSpPr>
          <p:nvPr userDrawn="1"/>
        </p:nvSpPr>
        <p:spPr>
          <a:xfrm>
            <a:off x="11301382" y="53777"/>
            <a:ext cx="838199" cy="6798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457200" rtl="0" eaLnBrk="1" latinLnBrk="0" hangingPunct="1"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7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11" Type="http://schemas.openxmlformats.org/officeDocument/2006/relationships/image" Target="../media/image51.png"/><Relationship Id="rId5" Type="http://schemas.openxmlformats.org/officeDocument/2006/relationships/image" Target="../media/image45.gif"/><Relationship Id="rId10" Type="http://schemas.openxmlformats.org/officeDocument/2006/relationships/image" Target="../media/image50.emf"/><Relationship Id="rId4" Type="http://schemas.openxmlformats.org/officeDocument/2006/relationships/image" Target="../media/image44.gif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673" y="1122363"/>
            <a:ext cx="1078173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to Consider for Observing Bitumen Microstructure with Microscopy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Johannes Mirwald, Christina Niszl, Lukas Eberhardsteiner, Bernhard Hofko</a:t>
            </a:r>
          </a:p>
          <a:p>
            <a:r>
              <a:rPr lang="en-US" dirty="0"/>
              <a:t>Christian Doppler Laboratory for Bituminous Materials</a:t>
            </a:r>
          </a:p>
          <a:p>
            <a:r>
              <a:rPr lang="en-US" dirty="0"/>
              <a:t>Institute of Transportation</a:t>
            </a:r>
          </a:p>
          <a:p>
            <a:r>
              <a:rPr lang="en-US" dirty="0"/>
              <a:t>TU Wien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0E2DBAC9-FDD4-4E42-B6CD-38104DC23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6" y="4069919"/>
            <a:ext cx="163806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E3269D-3B16-4345-B79B-9AEAA0806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03" y="5097240"/>
            <a:ext cx="759560" cy="5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4BEEE0-ACDE-4378-A489-A8CB64757C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"/>
          <a:stretch/>
        </p:blipFill>
        <p:spPr>
          <a:xfrm>
            <a:off x="9258113" y="5097240"/>
            <a:ext cx="2675270" cy="54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A721DA-40AA-4A0C-9760-ABCFD19DE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04" y="5007240"/>
            <a:ext cx="2010713" cy="72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AEDB490-8F9B-43E8-B105-670A88704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873" y="4079639"/>
            <a:ext cx="1462729" cy="5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5FE55C-7253-4705-9952-875C1F33F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6" y="5007240"/>
            <a:ext cx="174736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826F436-4A11-438D-AA61-7DE2EBF8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54" y="4032333"/>
            <a:ext cx="3036445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91DCBB8-7039-463C-A88C-876A679DA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394" y="4032333"/>
            <a:ext cx="3036873" cy="21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08C0359-4F84-47F1-9B09-1878DB6E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338" y="1375889"/>
            <a:ext cx="303792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187911-94C0-479A-B54D-2CE9846B4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612" y="1375889"/>
            <a:ext cx="3037302" cy="216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416914-06CD-4680-A23E-AC22B882E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725" y="1375889"/>
            <a:ext cx="3030542" cy="21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90010E9-B761-4208-90FC-99D08E9BD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754" y="1375889"/>
            <a:ext cx="3033732" cy="216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8222223-20AF-485D-BE9B-5033792FD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8338" y="4032333"/>
            <a:ext cx="3037731" cy="21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0A6FCCA-4E6D-4254-BCC7-A56D905D5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604" y="4031692"/>
            <a:ext cx="3039882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446B65-31A7-4712-B549-E9193190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Step: Heating Time?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704C91C-2501-4824-8FE4-A9E97E737CCE}"/>
              </a:ext>
            </a:extLst>
          </p:cNvPr>
          <p:cNvSpPr txBox="1"/>
          <p:nvPr/>
        </p:nvSpPr>
        <p:spPr>
          <a:xfrm>
            <a:off x="2358338" y="13758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15 sec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48F10-7ABE-4103-8907-17BCDADBFDC5}"/>
              </a:ext>
            </a:extLst>
          </p:cNvPr>
          <p:cNvSpPr txBox="1"/>
          <p:nvPr/>
        </p:nvSpPr>
        <p:spPr>
          <a:xfrm>
            <a:off x="2358338" y="403233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60 sec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0A7804E-65B4-410C-B257-B939FBF582B8}"/>
              </a:ext>
            </a:extLst>
          </p:cNvPr>
          <p:cNvSpPr txBox="1"/>
          <p:nvPr/>
        </p:nvSpPr>
        <p:spPr>
          <a:xfrm>
            <a:off x="6250331" y="403233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120 sec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F2D8F6-C6DB-4A78-9935-E33DB019CD7D}"/>
              </a:ext>
            </a:extLst>
          </p:cNvPr>
          <p:cNvSpPr txBox="1"/>
          <p:nvPr/>
        </p:nvSpPr>
        <p:spPr>
          <a:xfrm>
            <a:off x="6257535" y="13758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30 sec</a:t>
            </a:r>
          </a:p>
        </p:txBody>
      </p:sp>
    </p:spTree>
    <p:extLst>
      <p:ext uri="{BB962C8B-B14F-4D97-AF65-F5344CB8AC3E}">
        <p14:creationId xmlns:p14="http://schemas.microsoft.com/office/powerpoint/2010/main" val="9574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69345-9CA5-49C1-BE3C-D9CDECFA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Heating Time and Microscope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CB6D70F-0396-46CC-881C-72F260C9D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490" y="2082851"/>
            <a:ext cx="6040272" cy="3274761"/>
          </a:xfrm>
          <a:prstGeom prst="rect">
            <a:avLst/>
          </a:prstGeom>
        </p:spPr>
      </p:pic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E5558799-8C87-425D-BF32-976ED804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321" y="2082851"/>
            <a:ext cx="4510189" cy="34545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AF517A0-6C08-4997-9539-2627293CFE8C}"/>
              </a:ext>
            </a:extLst>
          </p:cNvPr>
          <p:cNvSpPr txBox="1"/>
          <p:nvPr/>
        </p:nvSpPr>
        <p:spPr>
          <a:xfrm>
            <a:off x="10228998" y="2082851"/>
            <a:ext cx="11248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Binder A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C3EFBF-7DC2-4BAF-ABAD-3FCF5E20562D}"/>
              </a:ext>
            </a:extLst>
          </p:cNvPr>
          <p:cNvSpPr/>
          <p:nvPr/>
        </p:nvSpPr>
        <p:spPr>
          <a:xfrm>
            <a:off x="10474657" y="3193576"/>
            <a:ext cx="545910" cy="1514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75675B4-8412-4AC7-980B-1C88A502C772}"/>
              </a:ext>
            </a:extLst>
          </p:cNvPr>
          <p:cNvSpPr/>
          <p:nvPr/>
        </p:nvSpPr>
        <p:spPr>
          <a:xfrm>
            <a:off x="10087031" y="3386138"/>
            <a:ext cx="342844" cy="132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A761823-210B-495F-808F-7077FD4C90D5}"/>
              </a:ext>
            </a:extLst>
          </p:cNvPr>
          <p:cNvSpPr/>
          <p:nvPr/>
        </p:nvSpPr>
        <p:spPr>
          <a:xfrm>
            <a:off x="9672908" y="3386138"/>
            <a:ext cx="342844" cy="132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C80955-ACA4-4E6F-948B-395BB0DC7491}"/>
              </a:ext>
            </a:extLst>
          </p:cNvPr>
          <p:cNvSpPr/>
          <p:nvPr/>
        </p:nvSpPr>
        <p:spPr>
          <a:xfrm>
            <a:off x="9320026" y="3386138"/>
            <a:ext cx="342844" cy="132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7C10783-CF01-4E02-A381-5F7AC02DA099}"/>
              </a:ext>
            </a:extLst>
          </p:cNvPr>
          <p:cNvSpPr/>
          <p:nvPr/>
        </p:nvSpPr>
        <p:spPr>
          <a:xfrm>
            <a:off x="8929190" y="3386138"/>
            <a:ext cx="342844" cy="132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CF9F9FC-DBDF-40AC-809E-1E1231886AA4}"/>
              </a:ext>
            </a:extLst>
          </p:cNvPr>
          <p:cNvSpPr/>
          <p:nvPr/>
        </p:nvSpPr>
        <p:spPr>
          <a:xfrm>
            <a:off x="8555239" y="3386138"/>
            <a:ext cx="342844" cy="132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927209B-212E-4A79-9FE0-0D089DA0AC1A}"/>
              </a:ext>
            </a:extLst>
          </p:cNvPr>
          <p:cNvSpPr/>
          <p:nvPr/>
        </p:nvSpPr>
        <p:spPr>
          <a:xfrm>
            <a:off x="8176756" y="3386138"/>
            <a:ext cx="342844" cy="132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876FA2-3FC2-4B46-8364-EB79FEDE51E5}"/>
              </a:ext>
            </a:extLst>
          </p:cNvPr>
          <p:cNvSpPr/>
          <p:nvPr/>
        </p:nvSpPr>
        <p:spPr>
          <a:xfrm>
            <a:off x="7421526" y="4798828"/>
            <a:ext cx="3522921" cy="738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8AC3764-8C68-495C-9E3C-FD11C09D18CF}"/>
              </a:ext>
            </a:extLst>
          </p:cNvPr>
          <p:cNvSpPr txBox="1"/>
          <p:nvPr/>
        </p:nvSpPr>
        <p:spPr>
          <a:xfrm>
            <a:off x="7886452" y="482364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15 sec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D172BC7-5A3B-43EA-9E39-A199B5B79F32}"/>
              </a:ext>
            </a:extLst>
          </p:cNvPr>
          <p:cNvSpPr txBox="1"/>
          <p:nvPr/>
        </p:nvSpPr>
        <p:spPr>
          <a:xfrm>
            <a:off x="8664902" y="482364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30 sec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87C564D-78AA-49F7-8069-84DEB992D62E}"/>
              </a:ext>
            </a:extLst>
          </p:cNvPr>
          <p:cNvSpPr txBox="1"/>
          <p:nvPr/>
        </p:nvSpPr>
        <p:spPr>
          <a:xfrm>
            <a:off x="9444411" y="482364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60 sec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86E06E-FE8F-49A6-9C75-9FA50409DCCF}"/>
              </a:ext>
            </a:extLst>
          </p:cNvPr>
          <p:cNvSpPr txBox="1"/>
          <p:nvPr/>
        </p:nvSpPr>
        <p:spPr>
          <a:xfrm>
            <a:off x="10228998" y="4845924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120 sec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8B1EA95-7544-4A1B-B07D-3D6656B2DC2C}"/>
              </a:ext>
            </a:extLst>
          </p:cNvPr>
          <p:cNvGrpSpPr/>
          <p:nvPr/>
        </p:nvGrpSpPr>
        <p:grpSpPr>
          <a:xfrm>
            <a:off x="251427" y="3456624"/>
            <a:ext cx="3724746" cy="2654458"/>
            <a:chOff x="35496" y="1695143"/>
            <a:chExt cx="3724746" cy="2654458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06D8D04F-EB6D-42FA-A784-F24FE0CF7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696248"/>
              <a:ext cx="2000250" cy="142875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8AFC43B-7C43-4A12-8329-FC6C6F49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992" y="1695143"/>
              <a:ext cx="2000250" cy="142875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1DB339B7-4DE1-4451-B2E0-28729FAC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44" y="2920851"/>
              <a:ext cx="2000250" cy="1428750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0E4CB52-E2B4-495D-9E36-E1B228BE86A2}"/>
                </a:ext>
              </a:extLst>
            </p:cNvPr>
            <p:cNvSpPr/>
            <p:nvPr/>
          </p:nvSpPr>
          <p:spPr>
            <a:xfrm>
              <a:off x="846314" y="3157053"/>
              <a:ext cx="2378864" cy="169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500" dirty="0"/>
                <a:t>https://de.wikipedia.org/wiki/Deformationsschwingung (23.08.2021)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00044301-00B1-4F58-BF45-2B3913A96B96}"/>
              </a:ext>
            </a:extLst>
          </p:cNvPr>
          <p:cNvGrpSpPr/>
          <p:nvPr/>
        </p:nvGrpSpPr>
        <p:grpSpPr>
          <a:xfrm>
            <a:off x="434564" y="1298130"/>
            <a:ext cx="2286000" cy="2308106"/>
            <a:chOff x="4673202" y="1722418"/>
            <a:chExt cx="2286000" cy="2308106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F9958265-9168-444B-B08D-CECBC7539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201" r="19248"/>
            <a:stretch/>
          </p:blipFill>
          <p:spPr>
            <a:xfrm>
              <a:off x="4716016" y="1761656"/>
              <a:ext cx="2200373" cy="2268868"/>
            </a:xfrm>
            <a:prstGeom prst="rect">
              <a:avLst/>
            </a:prstGeom>
          </p:spPr>
        </p:pic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613A9566-5521-401C-9A16-0095D9F21819}"/>
                </a:ext>
              </a:extLst>
            </p:cNvPr>
            <p:cNvSpPr/>
            <p:nvPr/>
          </p:nvSpPr>
          <p:spPr>
            <a:xfrm>
              <a:off x="4673202" y="1722418"/>
              <a:ext cx="2286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500" dirty="0">
                  <a:solidFill>
                    <a:schemeClr val="bg1"/>
                  </a:solidFill>
                </a:rPr>
                <a:t>https://www.bruker.com/de/products-and-solutions/infrared-and-raman/ft-ir-routine-spectrometer/alpha-ii-compact-ft-ir-spectrometer.html (23.08.2021)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91E0170-EB46-4BF5-81B0-96FDCE84561B}"/>
              </a:ext>
            </a:extLst>
          </p:cNvPr>
          <p:cNvGrpSpPr/>
          <p:nvPr/>
        </p:nvGrpSpPr>
        <p:grpSpPr>
          <a:xfrm>
            <a:off x="4040863" y="3740944"/>
            <a:ext cx="3168352" cy="2486957"/>
            <a:chOff x="4959768" y="4312564"/>
            <a:chExt cx="3168352" cy="2486957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24F16B1-8C16-40EB-857D-96A13C200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9768" y="4312564"/>
              <a:ext cx="3168352" cy="1943989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88DF7616-6FAF-4F0B-BEAB-4E5C1692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7735" y="6271779"/>
              <a:ext cx="2177580" cy="527742"/>
            </a:xfrm>
            <a:prstGeom prst="rect">
              <a:avLst/>
            </a:prstGeom>
          </p:spPr>
        </p:pic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09B0F77D-3A05-4431-9201-CF4EAAB0EBC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23"/>
          <a:stretch/>
        </p:blipFill>
        <p:spPr>
          <a:xfrm>
            <a:off x="4030741" y="3534195"/>
            <a:ext cx="3168352" cy="2768677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5E49FC0-8C4F-483D-95DD-4E5A61F5796E}"/>
              </a:ext>
            </a:extLst>
          </p:cNvPr>
          <p:cNvGrpSpPr/>
          <p:nvPr/>
        </p:nvGrpSpPr>
        <p:grpSpPr>
          <a:xfrm>
            <a:off x="2751403" y="1722743"/>
            <a:ext cx="4385022" cy="1454766"/>
            <a:chOff x="2802160" y="3723052"/>
            <a:chExt cx="4691846" cy="1569524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B8A98DC0-E43B-4B34-A90D-AB9250444078}"/>
                </a:ext>
              </a:extLst>
            </p:cNvPr>
            <p:cNvSpPr/>
            <p:nvPr/>
          </p:nvSpPr>
          <p:spPr>
            <a:xfrm>
              <a:off x="3755296" y="5026932"/>
              <a:ext cx="2687673" cy="265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500" dirty="0"/>
                <a:t>https://www.researchgate.net/figure/Schematic-representation-of-an-ATR-FTIR-system-The-infrared-beam-passes-through-the-ATR_fig1_275021699 (23.08.2021)</a:t>
              </a: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78D7B0CD-F722-43A8-856E-AC2ECBF4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02160" y="3723052"/>
              <a:ext cx="4691846" cy="1295624"/>
            </a:xfrm>
            <a:prstGeom prst="rect">
              <a:avLst/>
            </a:prstGeom>
          </p:spPr>
        </p:pic>
      </p:grp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F165A189-B480-45DC-880C-B8A95A420413}"/>
              </a:ext>
            </a:extLst>
          </p:cNvPr>
          <p:cNvSpPr/>
          <p:nvPr/>
        </p:nvSpPr>
        <p:spPr>
          <a:xfrm rot="20870847">
            <a:off x="7718240" y="3718376"/>
            <a:ext cx="3107587" cy="453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9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B7DB97A-7067-4298-89E8-DE8F3FCA6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7" y="2051365"/>
            <a:ext cx="3544250" cy="25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3C75761-B5E3-4210-8CBF-CEF111DAB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136" y="2051365"/>
            <a:ext cx="3543019" cy="252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363753-1F7D-4A2D-8EE0-5DD9687AC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045" y="2051365"/>
            <a:ext cx="3547214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Comparing Different Crude Oil Sources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4D19CFC-1CFA-451B-90FE-05E12E2BF5D2}"/>
              </a:ext>
            </a:extLst>
          </p:cNvPr>
          <p:cNvSpPr txBox="1"/>
          <p:nvPr/>
        </p:nvSpPr>
        <p:spPr>
          <a:xfrm>
            <a:off x="538087" y="2060020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Binder A – 70/100 pen.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AC6BC0E-A643-454B-B239-969A1A5A221F}"/>
              </a:ext>
            </a:extLst>
          </p:cNvPr>
          <p:cNvSpPr txBox="1"/>
          <p:nvPr/>
        </p:nvSpPr>
        <p:spPr>
          <a:xfrm>
            <a:off x="4293227" y="2060020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Binder B – 70/100 pen.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5FB35F1-E16B-4C4F-AEB9-2721F8467A18}"/>
              </a:ext>
            </a:extLst>
          </p:cNvPr>
          <p:cNvSpPr txBox="1"/>
          <p:nvPr/>
        </p:nvSpPr>
        <p:spPr>
          <a:xfrm>
            <a:off x="8037045" y="2060781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Binder C 70/100 pen.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51B833-7000-4373-A643-5BA75841E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048" y="2051365"/>
            <a:ext cx="3537123" cy="25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7CEA119-4B82-434F-A6D5-C07C57B7E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135" y="2051365"/>
            <a:ext cx="3543019" cy="252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0F44662-16C7-4980-9DF5-E08A68B45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7" y="2051365"/>
            <a:ext cx="353563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Comparing Different Crude Oil Sources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D1CE83-C38F-49A4-8950-7EC7312BFCC9}"/>
              </a:ext>
            </a:extLst>
          </p:cNvPr>
          <p:cNvSpPr txBox="1"/>
          <p:nvPr/>
        </p:nvSpPr>
        <p:spPr>
          <a:xfrm>
            <a:off x="1556675" y="1739926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Binder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366ACF-53BD-4C6D-87BF-23963B8E1D44}"/>
              </a:ext>
            </a:extLst>
          </p:cNvPr>
          <p:cNvSpPr txBox="1"/>
          <p:nvPr/>
        </p:nvSpPr>
        <p:spPr>
          <a:xfrm>
            <a:off x="5224415" y="173992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Binder 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3455C2-1F71-4FA0-80C7-8B74B429DD4E}"/>
              </a:ext>
            </a:extLst>
          </p:cNvPr>
          <p:cNvSpPr txBox="1"/>
          <p:nvPr/>
        </p:nvSpPr>
        <p:spPr>
          <a:xfrm>
            <a:off x="8889751" y="1739926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Binder C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81E1980C-6833-4F35-9911-722C8F35C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123579"/>
              </p:ext>
            </p:extLst>
          </p:nvPr>
        </p:nvGraphicFramePr>
        <p:xfrm>
          <a:off x="413049" y="2387621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E8E9EE53-B234-45A4-809C-FD4BB3141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880154"/>
              </p:ext>
            </p:extLst>
          </p:nvPr>
        </p:nvGraphicFramePr>
        <p:xfrm>
          <a:off x="4013049" y="2387621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7271A2E6-F61B-409E-8972-E92198FDA7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641254"/>
              </p:ext>
            </p:extLst>
          </p:nvPr>
        </p:nvGraphicFramePr>
        <p:xfrm>
          <a:off x="7753800" y="2387621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4402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Comparing Different Crude Oil Sources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86CBEE6-88C6-4B2E-BC77-C2FF29E36E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442328"/>
              </p:ext>
            </p:extLst>
          </p:nvPr>
        </p:nvGraphicFramePr>
        <p:xfrm>
          <a:off x="471961" y="2398109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7674A9B8-F12E-4669-B0C5-4120307FA7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671323"/>
              </p:ext>
            </p:extLst>
          </p:nvPr>
        </p:nvGraphicFramePr>
        <p:xfrm>
          <a:off x="4131686" y="2398109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42F9516-FD9A-49F0-9394-700909BE50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819919"/>
              </p:ext>
            </p:extLst>
          </p:nvPr>
        </p:nvGraphicFramePr>
        <p:xfrm>
          <a:off x="7791411" y="2398109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BDD1CE83-C38F-49A4-8950-7EC7312BFCC9}"/>
              </a:ext>
            </a:extLst>
          </p:cNvPr>
          <p:cNvSpPr txBox="1"/>
          <p:nvPr/>
        </p:nvSpPr>
        <p:spPr>
          <a:xfrm>
            <a:off x="1556675" y="1739926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Binder 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366ACF-53BD-4C6D-87BF-23963B8E1D44}"/>
              </a:ext>
            </a:extLst>
          </p:cNvPr>
          <p:cNvSpPr txBox="1"/>
          <p:nvPr/>
        </p:nvSpPr>
        <p:spPr>
          <a:xfrm>
            <a:off x="5224415" y="173992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Binder 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3455C2-1F71-4FA0-80C7-8B74B429DD4E}"/>
              </a:ext>
            </a:extLst>
          </p:cNvPr>
          <p:cNvSpPr txBox="1"/>
          <p:nvPr/>
        </p:nvSpPr>
        <p:spPr>
          <a:xfrm>
            <a:off x="8889751" y="1739926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Binder C</a:t>
            </a:r>
          </a:p>
        </p:txBody>
      </p:sp>
    </p:spTree>
    <p:extLst>
      <p:ext uri="{BB962C8B-B14F-4D97-AF65-F5344CB8AC3E}">
        <p14:creationId xmlns:p14="http://schemas.microsoft.com/office/powerpoint/2010/main" val="73369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89D5B56F-93C5-4349-AFF6-15E4097E6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7" y="2051365"/>
            <a:ext cx="3544250" cy="252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69E77FB-D926-474D-9ED5-66122759C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7" y="2051365"/>
            <a:ext cx="3535633" cy="252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EBDCCC-D0DC-454D-9BF0-A2EDACA2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83" y="2051365"/>
            <a:ext cx="3542520" cy="252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1637F92-D656-41BB-93F5-3CE9EE954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83" y="2052932"/>
            <a:ext cx="3544792" cy="252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38CAE30-CC99-467B-AC01-F884737D7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876" y="2051365"/>
            <a:ext cx="3544520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Comparing Different Ageing States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BD1D4B-7FDE-4632-88C2-7190384F7465}"/>
              </a:ext>
            </a:extLst>
          </p:cNvPr>
          <p:cNvSpPr txBox="1"/>
          <p:nvPr/>
        </p:nvSpPr>
        <p:spPr>
          <a:xfrm>
            <a:off x="4303432" y="2060020"/>
            <a:ext cx="183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Binder A – RTFOT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6392F94-EFF4-45EC-AB1B-78CD35864B8C}"/>
              </a:ext>
            </a:extLst>
          </p:cNvPr>
          <p:cNvSpPr txBox="1"/>
          <p:nvPr/>
        </p:nvSpPr>
        <p:spPr>
          <a:xfrm>
            <a:off x="538087" y="2060020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Binder A – 70/100 pen.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73294659-6618-4C9C-93F9-0BB775A53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876" y="2052932"/>
            <a:ext cx="3547489" cy="2520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27ED2E4-B94E-42E5-A67C-FD7724C6E694}"/>
              </a:ext>
            </a:extLst>
          </p:cNvPr>
          <p:cNvSpPr txBox="1"/>
          <p:nvPr/>
        </p:nvSpPr>
        <p:spPr>
          <a:xfrm>
            <a:off x="8046876" y="2060020"/>
            <a:ext cx="23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Binder A – RTFOT+PAV</a:t>
            </a:r>
          </a:p>
        </p:txBody>
      </p:sp>
    </p:spTree>
    <p:extLst>
      <p:ext uri="{BB962C8B-B14F-4D97-AF65-F5344CB8AC3E}">
        <p14:creationId xmlns:p14="http://schemas.microsoft.com/office/powerpoint/2010/main" val="1421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Different Ageing States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475BEA9-5518-499E-A4E9-9B2422752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917543"/>
              </p:ext>
            </p:extLst>
          </p:nvPr>
        </p:nvGraphicFramePr>
        <p:xfrm>
          <a:off x="369476" y="2555454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B7F4CDC-E394-441F-9B09-68CD9B8D3B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533781"/>
              </p:ext>
            </p:extLst>
          </p:nvPr>
        </p:nvGraphicFramePr>
        <p:xfrm>
          <a:off x="4361405" y="2555454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476318B-0271-42FB-8BAF-0C21E4905E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79224"/>
              </p:ext>
            </p:extLst>
          </p:nvPr>
        </p:nvGraphicFramePr>
        <p:xfrm>
          <a:off x="8067526" y="2555454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0A3CDFA4-7BB8-4841-AB8C-17DEDDA049B5}"/>
              </a:ext>
            </a:extLst>
          </p:cNvPr>
          <p:cNvSpPr txBox="1"/>
          <p:nvPr/>
        </p:nvSpPr>
        <p:spPr>
          <a:xfrm>
            <a:off x="1710504" y="1967789"/>
            <a:ext cx="91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Unaged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8603C3-B6B7-4119-95F7-731D196AA4C9}"/>
              </a:ext>
            </a:extLst>
          </p:cNvPr>
          <p:cNvSpPr txBox="1"/>
          <p:nvPr/>
        </p:nvSpPr>
        <p:spPr>
          <a:xfrm>
            <a:off x="5764181" y="1938405"/>
            <a:ext cx="7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RTFOT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E2944A-02E1-4F0A-90BA-83F5ABB40464}"/>
              </a:ext>
            </a:extLst>
          </p:cNvPr>
          <p:cNvSpPr txBox="1"/>
          <p:nvPr/>
        </p:nvSpPr>
        <p:spPr>
          <a:xfrm>
            <a:off x="9226774" y="1967789"/>
            <a:ext cx="128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RTFOT+PAV</a:t>
            </a:r>
          </a:p>
        </p:txBody>
      </p:sp>
    </p:spTree>
    <p:extLst>
      <p:ext uri="{BB962C8B-B14F-4D97-AF65-F5344CB8AC3E}">
        <p14:creationId xmlns:p14="http://schemas.microsoft.com/office/powerpoint/2010/main" val="221361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Different Ageing States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475BEA9-5518-499E-A4E9-9B2422752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9476" y="2555454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B7F4CDC-E394-441F-9B09-68CD9B8D3BF3}"/>
              </a:ext>
            </a:extLst>
          </p:cNvPr>
          <p:cNvGraphicFramePr>
            <a:graphicFrameLocks/>
          </p:cNvGraphicFramePr>
          <p:nvPr/>
        </p:nvGraphicFramePr>
        <p:xfrm>
          <a:off x="4361405" y="2555454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476318B-0271-42FB-8BAF-0C21E4905E10}"/>
              </a:ext>
            </a:extLst>
          </p:cNvPr>
          <p:cNvGraphicFramePr>
            <a:graphicFrameLocks/>
          </p:cNvGraphicFramePr>
          <p:nvPr/>
        </p:nvGraphicFramePr>
        <p:xfrm>
          <a:off x="8067526" y="2555454"/>
          <a:ext cx="36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0A3CDFA4-7BB8-4841-AB8C-17DEDDA049B5}"/>
              </a:ext>
            </a:extLst>
          </p:cNvPr>
          <p:cNvSpPr txBox="1"/>
          <p:nvPr/>
        </p:nvSpPr>
        <p:spPr>
          <a:xfrm>
            <a:off x="1710504" y="1967789"/>
            <a:ext cx="91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Unaged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8603C3-B6B7-4119-95F7-731D196AA4C9}"/>
              </a:ext>
            </a:extLst>
          </p:cNvPr>
          <p:cNvSpPr txBox="1"/>
          <p:nvPr/>
        </p:nvSpPr>
        <p:spPr>
          <a:xfrm>
            <a:off x="5764181" y="1938405"/>
            <a:ext cx="7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RTFOT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E2944A-02E1-4F0A-90BA-83F5ABB40464}"/>
              </a:ext>
            </a:extLst>
          </p:cNvPr>
          <p:cNvSpPr txBox="1"/>
          <p:nvPr/>
        </p:nvSpPr>
        <p:spPr>
          <a:xfrm>
            <a:off x="9226774" y="1967789"/>
            <a:ext cx="128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RTFOT+PAV</a:t>
            </a:r>
          </a:p>
        </p:txBody>
      </p:sp>
    </p:spTree>
    <p:extLst>
      <p:ext uri="{BB962C8B-B14F-4D97-AF65-F5344CB8AC3E}">
        <p14:creationId xmlns:p14="http://schemas.microsoft.com/office/powerpoint/2010/main" val="2017088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D6D9D41-4538-4967-B79B-E5292592E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440" y="1900728"/>
            <a:ext cx="5065689" cy="360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B27866D-E934-4710-8219-B03915D99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36" y="1903373"/>
            <a:ext cx="5063930" cy="360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F401C3-7CD9-4A18-89C8-0F329AF41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158" y="1903373"/>
            <a:ext cx="5053711" cy="360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CDB882B-C34C-486B-8BFB-9023912DD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36" y="1903373"/>
            <a:ext cx="5062170" cy="36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Different Specification Classes from the Same Crude Oil Source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FEEBA21-1B3F-4229-8052-72ABD34C0F06}"/>
              </a:ext>
            </a:extLst>
          </p:cNvPr>
          <p:cNvSpPr txBox="1"/>
          <p:nvPr/>
        </p:nvSpPr>
        <p:spPr>
          <a:xfrm>
            <a:off x="1101936" y="190072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50/70 pen.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719355-826C-455A-A478-BC505E111860}"/>
              </a:ext>
            </a:extLst>
          </p:cNvPr>
          <p:cNvSpPr txBox="1"/>
          <p:nvPr/>
        </p:nvSpPr>
        <p:spPr>
          <a:xfrm>
            <a:off x="6483982" y="1903373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160/220 pen.</a:t>
            </a:r>
          </a:p>
        </p:txBody>
      </p:sp>
    </p:spTree>
    <p:extLst>
      <p:ext uri="{BB962C8B-B14F-4D97-AF65-F5344CB8AC3E}">
        <p14:creationId xmlns:p14="http://schemas.microsoft.com/office/powerpoint/2010/main" val="365952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Different Specification Classes from the Same Crude </a:t>
            </a:r>
            <a:r>
              <a:rPr lang="en-US"/>
              <a:t>Oil Source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1A9A9B-AF92-46BF-B2A6-BA6573DF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68" y="2446296"/>
            <a:ext cx="3751740" cy="28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1737D1-EF68-4F56-9BDB-4A764CE8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21" y="2446296"/>
            <a:ext cx="3723429" cy="288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4E21E55-57A3-42BD-ABD7-ED6A0CD608A6}"/>
              </a:ext>
            </a:extLst>
          </p:cNvPr>
          <p:cNvSpPr txBox="1"/>
          <p:nvPr/>
        </p:nvSpPr>
        <p:spPr>
          <a:xfrm>
            <a:off x="2097302" y="1981324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50/70 pen.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0BAE7E-DB99-44BE-B6B3-7D30AB4B246A}"/>
              </a:ext>
            </a:extLst>
          </p:cNvPr>
          <p:cNvSpPr txBox="1"/>
          <p:nvPr/>
        </p:nvSpPr>
        <p:spPr>
          <a:xfrm>
            <a:off x="7529999" y="1940812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160/220 pen.</a:t>
            </a:r>
          </a:p>
        </p:txBody>
      </p:sp>
    </p:spTree>
    <p:extLst>
      <p:ext uri="{BB962C8B-B14F-4D97-AF65-F5344CB8AC3E}">
        <p14:creationId xmlns:p14="http://schemas.microsoft.com/office/powerpoint/2010/main" val="88264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5CCBE-74A4-4C9D-9A12-FF7B1203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while Observing Bitumen Microstructure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C3FA08-51A3-4D16-A032-D9675C077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72D7A17-F849-4AC6-A398-E141D6D23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56" y="1940863"/>
            <a:ext cx="5065361" cy="36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5AD45F-DA4D-4A51-A88B-93F361775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055" y="1928307"/>
            <a:ext cx="5058316" cy="36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FB7B43-315A-4D59-9A0E-623373328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56" y="1940863"/>
            <a:ext cx="5060744" cy="3600000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DF13F889-BB34-4C7F-BC3B-18B1881F14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56" y="1940863"/>
            <a:ext cx="5061456" cy="360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23E393B-9F16-485A-B462-ADB2019EC65B}"/>
              </a:ext>
            </a:extLst>
          </p:cNvPr>
          <p:cNvSpPr/>
          <p:nvPr/>
        </p:nvSpPr>
        <p:spPr>
          <a:xfrm>
            <a:off x="3954778" y="3025698"/>
            <a:ext cx="4274634" cy="1531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THE SAME BITUMEN</a:t>
            </a:r>
          </a:p>
        </p:txBody>
      </p:sp>
    </p:spTree>
    <p:extLst>
      <p:ext uri="{BB962C8B-B14F-4D97-AF65-F5344CB8AC3E}">
        <p14:creationId xmlns:p14="http://schemas.microsoft.com/office/powerpoint/2010/main" val="37926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Different Specification Classes from the Same Crude </a:t>
            </a:r>
            <a:r>
              <a:rPr lang="en-US"/>
              <a:t>Oil Source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4E21E55-57A3-42BD-ABD7-ED6A0CD608A6}"/>
              </a:ext>
            </a:extLst>
          </p:cNvPr>
          <p:cNvSpPr txBox="1"/>
          <p:nvPr/>
        </p:nvSpPr>
        <p:spPr>
          <a:xfrm>
            <a:off x="2097302" y="1981324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50/70 pen.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0BAE7E-DB99-44BE-B6B3-7D30AB4B246A}"/>
              </a:ext>
            </a:extLst>
          </p:cNvPr>
          <p:cNvSpPr txBox="1"/>
          <p:nvPr/>
        </p:nvSpPr>
        <p:spPr>
          <a:xfrm>
            <a:off x="7529999" y="1940812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160/220 pen.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8833E6-4CBC-4D8D-AAB0-82591A77E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17" y="2402477"/>
            <a:ext cx="3614441" cy="288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C14E64F-5508-4009-90B4-109C4E36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648" y="2402477"/>
            <a:ext cx="362175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3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7C77C-F08E-40E7-9032-F52C0554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Messages – What can we achieve with Microscopy so far?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F57819-EEF7-4DFB-9AD2-4102F87DF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Dark field microscopy can be used for particle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Surface (brightfield) needs time to settle, while darkfield can be used immediately </a:t>
            </a:r>
            <a:r>
              <a:rPr lang="en-GB" dirty="0">
                <a:sym typeface="Wingdings" panose="05000000000000000000" pitchFamily="2" charset="2"/>
              </a:rPr>
              <a:t> 30 minutes recommended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Strict preparation routing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Heavily depends on sample preparation </a:t>
            </a:r>
            <a:r>
              <a:rPr lang="en-GB" dirty="0">
                <a:sym typeface="Wingdings" panose="05000000000000000000" pitchFamily="2" charset="2"/>
              </a:rPr>
              <a:t> Thermal History!!!</a:t>
            </a:r>
            <a:endParaRPr lang="en-GB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Small quantities age very rapid!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Different crude oil sources/refinery procedures can be distinguished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Different ageing states from the same bitumen are difficult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Different specification classes follow a small trend that can be distinguished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2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10039-A2D9-4AFB-A9A1-40C807EE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Factors to Consider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EF8F69-9604-4D24-B6F7-960678FA9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Sample Preparation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Homogeneity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Heating Temperature and Time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Impact of the Microscope</a:t>
            </a:r>
          </a:p>
          <a:p>
            <a:endParaRPr lang="en-GB" dirty="0"/>
          </a:p>
          <a:p>
            <a:r>
              <a:rPr lang="en-GB" dirty="0"/>
              <a:t>When is the best time to capturing the microstructure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Different resting periods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Comparing surface (brightfield) to subsurface (darkfield)</a:t>
            </a:r>
          </a:p>
          <a:p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144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9F69-1037-400C-9FB8-0E3EB560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Microscopy to Characterize Bitumen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FC573-7259-40BB-B451-4E3742632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“Nice images” versus quantification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How can we quantify bitumen microstructure?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Which microscopic mode is most suitable?</a:t>
            </a:r>
          </a:p>
          <a:p>
            <a:endParaRPr lang="en-GB" dirty="0"/>
          </a:p>
          <a:p>
            <a:r>
              <a:rPr lang="en-GB" dirty="0"/>
              <a:t>Differentiation between: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Crude oil source and refinery procedure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Ageing state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Specification class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16">
            <a:extLst>
              <a:ext uri="{FF2B5EF4-FFF2-40B4-BE49-F238E27FC236}">
                <a16:creationId xmlns:a16="http://schemas.microsoft.com/office/drawing/2014/main" id="{805C295C-E588-4A16-ABA9-4B56F03FC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1720" y="3657230"/>
            <a:ext cx="2159999" cy="24428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CECE3B-8265-4ABF-AC50-4586EBE9F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Preparation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C0180C-CF0A-41A3-B103-7849F848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Homogeneity and thermal history of the sample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Stirring with a thermometer</a:t>
            </a:r>
          </a:p>
          <a:p>
            <a:r>
              <a:rPr lang="en-GB" dirty="0"/>
              <a:t>Selection of heating temperature and time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Temperature between 100 – 180°C, 15 secs – 10 minutes</a:t>
            </a:r>
          </a:p>
          <a:p>
            <a:endParaRPr lang="en-GB" dirty="0"/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9E327D90-41FF-4B1D-9263-C2AC1241C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963" y="3798659"/>
            <a:ext cx="2442857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35D21C-423E-495A-8972-3C6FC0ADE603}"/>
              </a:ext>
            </a:extLst>
          </p:cNvPr>
          <p:cNvPicPr/>
          <p:nvPr/>
        </p:nvPicPr>
        <p:blipFill rotWithShape="1">
          <a:blip r:embed="rId5"/>
          <a:srcRect l="13849" r="24554"/>
          <a:stretch/>
        </p:blipFill>
        <p:spPr>
          <a:xfrm>
            <a:off x="7083735" y="3798659"/>
            <a:ext cx="2442858" cy="21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29D5E19-A8B4-4462-A13D-EC9724B232B6}"/>
              </a:ext>
            </a:extLst>
          </p:cNvPr>
          <p:cNvSpPr txBox="1"/>
          <p:nvPr/>
        </p:nvSpPr>
        <p:spPr>
          <a:xfrm>
            <a:off x="2110312" y="3798659"/>
            <a:ext cx="3241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C3C399-55A8-4BBC-9DB5-48C161942BAD}"/>
              </a:ext>
            </a:extLst>
          </p:cNvPr>
          <p:cNvSpPr txBox="1"/>
          <p:nvPr/>
        </p:nvSpPr>
        <p:spPr>
          <a:xfrm>
            <a:off x="4600290" y="3798659"/>
            <a:ext cx="31451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A05ED8-8762-491B-8790-28F92281EB0A}"/>
              </a:ext>
            </a:extLst>
          </p:cNvPr>
          <p:cNvSpPr txBox="1"/>
          <p:nvPr/>
        </p:nvSpPr>
        <p:spPr>
          <a:xfrm>
            <a:off x="7082619" y="3798659"/>
            <a:ext cx="30649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9381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46B65-31A7-4712-B549-E9193190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Microscopic Setup – Optical Microscopy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E8BFD-4D91-48B2-874F-193287876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0342" cy="435133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Inverse optical bright-, darkfield and fluorescence microscope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Lightsource: LED with 15 different LEDs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500 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Brightfield: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Collects all light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Short exposure times (5 </a:t>
            </a:r>
            <a:r>
              <a:rPr lang="en-GB" dirty="0" err="1"/>
              <a:t>ms</a:t>
            </a:r>
            <a:r>
              <a:rPr lang="en-GB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Darkfield: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Collects all scattering light (45°)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Longer exposure times (500 nm)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100x Nikon Plan Fluor objective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Nikon FI 3 digital camera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60C362-D3F1-4108-824C-ACBB2EACA2FC}"/>
              </a:ext>
            </a:extLst>
          </p:cNvPr>
          <p:cNvGrpSpPr/>
          <p:nvPr/>
        </p:nvGrpSpPr>
        <p:grpSpPr>
          <a:xfrm>
            <a:off x="6964605" y="4104500"/>
            <a:ext cx="634370" cy="1098004"/>
            <a:chOff x="10762170" y="5033785"/>
            <a:chExt cx="721569" cy="1337387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E9333D9-1E09-4223-B372-C1B2BB4A7133}"/>
                </a:ext>
              </a:extLst>
            </p:cNvPr>
            <p:cNvSpPr/>
            <p:nvPr/>
          </p:nvSpPr>
          <p:spPr>
            <a:xfrm>
              <a:off x="10762172" y="5033785"/>
              <a:ext cx="721567" cy="10139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hteck: obere Ecken abgeschnitten 5">
              <a:extLst>
                <a:ext uri="{FF2B5EF4-FFF2-40B4-BE49-F238E27FC236}">
                  <a16:creationId xmlns:a16="http://schemas.microsoft.com/office/drawing/2014/main" id="{06339B41-74D2-4149-ACAC-ED1F1C70164E}"/>
                </a:ext>
              </a:extLst>
            </p:cNvPr>
            <p:cNvSpPr/>
            <p:nvPr/>
          </p:nvSpPr>
          <p:spPr>
            <a:xfrm rot="10800000">
              <a:off x="10762170" y="6047710"/>
              <a:ext cx="721567" cy="323462"/>
            </a:xfrm>
            <a:prstGeom prst="snip2Same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1B371BB9-5896-4F3C-8571-28D26AD56FAF}"/>
              </a:ext>
            </a:extLst>
          </p:cNvPr>
          <p:cNvSpPr/>
          <p:nvPr/>
        </p:nvSpPr>
        <p:spPr>
          <a:xfrm>
            <a:off x="5937194" y="1402921"/>
            <a:ext cx="2852496" cy="477404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3562153-36E6-411F-87F0-52DF6975CCD2}"/>
              </a:ext>
            </a:extLst>
          </p:cNvPr>
          <p:cNvSpPr/>
          <p:nvPr/>
        </p:nvSpPr>
        <p:spPr>
          <a:xfrm>
            <a:off x="6225065" y="2321381"/>
            <a:ext cx="2176272" cy="1783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9067168-EE2E-4DBD-9785-E85431865EA3}"/>
              </a:ext>
            </a:extLst>
          </p:cNvPr>
          <p:cNvSpPr/>
          <p:nvPr/>
        </p:nvSpPr>
        <p:spPr>
          <a:xfrm>
            <a:off x="6970327" y="3273464"/>
            <a:ext cx="2770106" cy="398241"/>
          </a:xfrm>
          <a:prstGeom prst="rect">
            <a:avLst/>
          </a:prstGeom>
          <a:gradFill>
            <a:gsLst>
              <a:gs pos="0">
                <a:srgbClr val="7030A0">
                  <a:alpha val="50000"/>
                </a:srgbClr>
              </a:gs>
              <a:gs pos="20000">
                <a:srgbClr val="0070C0">
                  <a:alpha val="50000"/>
                </a:srgbClr>
              </a:gs>
              <a:gs pos="80000">
                <a:srgbClr val="FFC000">
                  <a:alpha val="50000"/>
                </a:srgbClr>
              </a:gs>
              <a:gs pos="60000">
                <a:srgbClr val="92D050">
                  <a:alpha val="50000"/>
                </a:srgbClr>
              </a:gs>
              <a:gs pos="40000">
                <a:srgbClr val="00B050">
                  <a:alpha val="50000"/>
                </a:srgbClr>
              </a:gs>
              <a:gs pos="100000">
                <a:srgbClr val="C00000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111E04E-670C-4525-BF5F-4C024649886A}"/>
              </a:ext>
            </a:extLst>
          </p:cNvPr>
          <p:cNvSpPr/>
          <p:nvPr/>
        </p:nvSpPr>
        <p:spPr>
          <a:xfrm rot="16200000">
            <a:off x="5839469" y="3442997"/>
            <a:ext cx="2890364" cy="628647"/>
          </a:xfrm>
          <a:prstGeom prst="rect">
            <a:avLst/>
          </a:prstGeom>
          <a:gradFill>
            <a:gsLst>
              <a:gs pos="0">
                <a:srgbClr val="7030A0">
                  <a:alpha val="50000"/>
                </a:srgbClr>
              </a:gs>
              <a:gs pos="20000">
                <a:srgbClr val="0070C0">
                  <a:alpha val="50000"/>
                </a:srgbClr>
              </a:gs>
              <a:gs pos="80000">
                <a:srgbClr val="FFC000">
                  <a:alpha val="50000"/>
                </a:srgbClr>
              </a:gs>
              <a:gs pos="60000">
                <a:srgbClr val="92D050">
                  <a:alpha val="50000"/>
                </a:srgbClr>
              </a:gs>
              <a:gs pos="40000">
                <a:srgbClr val="00B050">
                  <a:alpha val="50000"/>
                </a:srgbClr>
              </a:gs>
              <a:gs pos="100000">
                <a:srgbClr val="C00000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3AACBE-5970-4B3A-AD75-D337DA092483}"/>
              </a:ext>
            </a:extLst>
          </p:cNvPr>
          <p:cNvSpPr/>
          <p:nvPr/>
        </p:nvSpPr>
        <p:spPr>
          <a:xfrm rot="2700000">
            <a:off x="7284682" y="2427820"/>
            <a:ext cx="84365" cy="16642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88E5D6F-11D9-4E8A-AFA1-0DF81D77019B}"/>
              </a:ext>
            </a:extLst>
          </p:cNvPr>
          <p:cNvSpPr txBox="1"/>
          <p:nvPr/>
        </p:nvSpPr>
        <p:spPr>
          <a:xfrm rot="18914843">
            <a:off x="6518944" y="2960928"/>
            <a:ext cx="106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BF/DF/FL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C1DD7AB-06ED-491A-8ECE-649C0B3B46B9}"/>
              </a:ext>
            </a:extLst>
          </p:cNvPr>
          <p:cNvSpPr txBox="1"/>
          <p:nvPr/>
        </p:nvSpPr>
        <p:spPr>
          <a:xfrm>
            <a:off x="6882741" y="4024224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1200" dirty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en-GB" sz="1200" dirty="0">
                <a:ln>
                  <a:solidFill>
                    <a:schemeClr val="tx1"/>
                  </a:solidFill>
                </a:ln>
              </a:rPr>
              <a:t>Nikon</a:t>
            </a:r>
          </a:p>
          <a:p>
            <a:pPr algn="ctr"/>
            <a:r>
              <a:rPr lang="en-GB" sz="1200" dirty="0">
                <a:ln>
                  <a:solidFill>
                    <a:schemeClr val="tx1"/>
                  </a:solidFill>
                </a:ln>
              </a:rPr>
              <a:t>Plan Fluor</a:t>
            </a:r>
          </a:p>
          <a:p>
            <a:pPr algn="ctr"/>
            <a:r>
              <a:rPr lang="en-GB" sz="1200" dirty="0">
                <a:ln>
                  <a:solidFill>
                    <a:schemeClr val="tx1"/>
                  </a:solidFill>
                </a:ln>
              </a:rPr>
              <a:t>100x</a:t>
            </a:r>
          </a:p>
        </p:txBody>
      </p:sp>
      <p:sp>
        <p:nvSpPr>
          <p:cNvPr id="15" name="Rechteck 36">
            <a:extLst>
              <a:ext uri="{FF2B5EF4-FFF2-40B4-BE49-F238E27FC236}">
                <a16:creationId xmlns:a16="http://schemas.microsoft.com/office/drawing/2014/main" id="{094DDBC7-6FF0-414A-B6A2-7AD39947346D}"/>
              </a:ext>
            </a:extLst>
          </p:cNvPr>
          <p:cNvSpPr/>
          <p:nvPr/>
        </p:nvSpPr>
        <p:spPr>
          <a:xfrm rot="16200000">
            <a:off x="7110789" y="5060902"/>
            <a:ext cx="347724" cy="628647"/>
          </a:xfrm>
          <a:custGeom>
            <a:avLst/>
            <a:gdLst>
              <a:gd name="connsiteX0" fmla="*/ 0 w 342960"/>
              <a:gd name="connsiteY0" fmla="*/ 0 h 628647"/>
              <a:gd name="connsiteX1" fmla="*/ 342960 w 342960"/>
              <a:gd name="connsiteY1" fmla="*/ 0 h 628647"/>
              <a:gd name="connsiteX2" fmla="*/ 342960 w 342960"/>
              <a:gd name="connsiteY2" fmla="*/ 628647 h 628647"/>
              <a:gd name="connsiteX3" fmla="*/ 0 w 342960"/>
              <a:gd name="connsiteY3" fmla="*/ 628647 h 628647"/>
              <a:gd name="connsiteX4" fmla="*/ 0 w 342960"/>
              <a:gd name="connsiteY4" fmla="*/ 0 h 628647"/>
              <a:gd name="connsiteX0" fmla="*/ 2381 w 342960"/>
              <a:gd name="connsiteY0" fmla="*/ 297660 h 628647"/>
              <a:gd name="connsiteX1" fmla="*/ 342960 w 342960"/>
              <a:gd name="connsiteY1" fmla="*/ 0 h 628647"/>
              <a:gd name="connsiteX2" fmla="*/ 342960 w 342960"/>
              <a:gd name="connsiteY2" fmla="*/ 628647 h 628647"/>
              <a:gd name="connsiteX3" fmla="*/ 0 w 342960"/>
              <a:gd name="connsiteY3" fmla="*/ 628647 h 628647"/>
              <a:gd name="connsiteX4" fmla="*/ 2381 w 342960"/>
              <a:gd name="connsiteY4" fmla="*/ 297660 h 628647"/>
              <a:gd name="connsiteX0" fmla="*/ 7145 w 347724"/>
              <a:gd name="connsiteY0" fmla="*/ 297660 h 628647"/>
              <a:gd name="connsiteX1" fmla="*/ 347724 w 347724"/>
              <a:gd name="connsiteY1" fmla="*/ 0 h 628647"/>
              <a:gd name="connsiteX2" fmla="*/ 347724 w 347724"/>
              <a:gd name="connsiteY2" fmla="*/ 628647 h 628647"/>
              <a:gd name="connsiteX3" fmla="*/ 0 w 347724"/>
              <a:gd name="connsiteY3" fmla="*/ 326231 h 628647"/>
              <a:gd name="connsiteX4" fmla="*/ 7145 w 347724"/>
              <a:gd name="connsiteY4" fmla="*/ 297660 h 62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24" h="628647">
                <a:moveTo>
                  <a:pt x="7145" y="297660"/>
                </a:moveTo>
                <a:lnTo>
                  <a:pt x="347724" y="0"/>
                </a:lnTo>
                <a:lnTo>
                  <a:pt x="347724" y="628647"/>
                </a:lnTo>
                <a:lnTo>
                  <a:pt x="0" y="326231"/>
                </a:lnTo>
                <a:cubicBezTo>
                  <a:pt x="794" y="215902"/>
                  <a:pt x="6351" y="407989"/>
                  <a:pt x="7145" y="297660"/>
                </a:cubicBezTo>
                <a:close/>
              </a:path>
            </a:pathLst>
          </a:custGeom>
          <a:gradFill>
            <a:gsLst>
              <a:gs pos="0">
                <a:srgbClr val="7030A0">
                  <a:alpha val="50000"/>
                </a:srgbClr>
              </a:gs>
              <a:gs pos="20000">
                <a:srgbClr val="0070C0">
                  <a:alpha val="50000"/>
                </a:srgbClr>
              </a:gs>
              <a:gs pos="80000">
                <a:srgbClr val="FFC000">
                  <a:alpha val="50000"/>
                </a:srgbClr>
              </a:gs>
              <a:gs pos="60000">
                <a:srgbClr val="92D050">
                  <a:alpha val="50000"/>
                </a:srgbClr>
              </a:gs>
              <a:gs pos="40000">
                <a:srgbClr val="00B050">
                  <a:alpha val="50000"/>
                </a:srgbClr>
              </a:gs>
              <a:gs pos="100000">
                <a:srgbClr val="C00000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BD439DE-C0D2-4D20-B918-C6A54AFCCBBA}"/>
              </a:ext>
            </a:extLst>
          </p:cNvPr>
          <p:cNvSpPr/>
          <p:nvPr/>
        </p:nvSpPr>
        <p:spPr>
          <a:xfrm>
            <a:off x="10306517" y="3821573"/>
            <a:ext cx="1398397" cy="1681314"/>
          </a:xfrm>
          <a:custGeom>
            <a:avLst/>
            <a:gdLst>
              <a:gd name="connsiteX0" fmla="*/ 0 w 1920240"/>
              <a:gd name="connsiteY0" fmla="*/ 525780 h 1082092"/>
              <a:gd name="connsiteX1" fmla="*/ 1089660 w 1920240"/>
              <a:gd name="connsiteY1" fmla="*/ 1082040 h 1082092"/>
              <a:gd name="connsiteX2" fmla="*/ 1737360 w 1920240"/>
              <a:gd name="connsiteY2" fmla="*/ 556260 h 1082092"/>
              <a:gd name="connsiteX3" fmla="*/ 1402080 w 1920240"/>
              <a:gd name="connsiteY3" fmla="*/ 91440 h 1082092"/>
              <a:gd name="connsiteX4" fmla="*/ 1920240 w 1920240"/>
              <a:gd name="connsiteY4" fmla="*/ 0 h 1082092"/>
              <a:gd name="connsiteX5" fmla="*/ 1920240 w 1920240"/>
              <a:gd name="connsiteY5" fmla="*/ 0 h 108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0240" h="1082092">
                <a:moveTo>
                  <a:pt x="0" y="525780"/>
                </a:moveTo>
                <a:cubicBezTo>
                  <a:pt x="400050" y="801370"/>
                  <a:pt x="800100" y="1076960"/>
                  <a:pt x="1089660" y="1082040"/>
                </a:cubicBezTo>
                <a:cubicBezTo>
                  <a:pt x="1379220" y="1087120"/>
                  <a:pt x="1685290" y="721360"/>
                  <a:pt x="1737360" y="556260"/>
                </a:cubicBezTo>
                <a:cubicBezTo>
                  <a:pt x="1789430" y="391160"/>
                  <a:pt x="1371600" y="184150"/>
                  <a:pt x="1402080" y="91440"/>
                </a:cubicBezTo>
                <a:cubicBezTo>
                  <a:pt x="1432560" y="-1270"/>
                  <a:pt x="1920240" y="0"/>
                  <a:pt x="1920240" y="0"/>
                </a:cubicBezTo>
                <a:lnTo>
                  <a:pt x="1920240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E792FB7-920C-4593-92D4-CDC41A3CB896}"/>
              </a:ext>
            </a:extLst>
          </p:cNvPr>
          <p:cNvGrpSpPr/>
          <p:nvPr/>
        </p:nvGrpSpPr>
        <p:grpSpPr>
          <a:xfrm>
            <a:off x="8917302" y="4217482"/>
            <a:ext cx="1586658" cy="1397967"/>
            <a:chOff x="5652722" y="3982670"/>
            <a:chExt cx="1586658" cy="139796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10C0717-CE22-4F28-9B57-6C78B1B2A8FE}"/>
                </a:ext>
              </a:extLst>
            </p:cNvPr>
            <p:cNvSpPr txBox="1"/>
            <p:nvPr/>
          </p:nvSpPr>
          <p:spPr>
            <a:xfrm>
              <a:off x="6099162" y="4808223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365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C4BBA368-FB2A-4A6C-BF18-A512C1987831}"/>
                </a:ext>
              </a:extLst>
            </p:cNvPr>
            <p:cNvSpPr/>
            <p:nvPr/>
          </p:nvSpPr>
          <p:spPr>
            <a:xfrm>
              <a:off x="5713586" y="4355268"/>
              <a:ext cx="1525794" cy="1025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DEF47656-C650-45F0-A66C-461552F9071E}"/>
                </a:ext>
              </a:extLst>
            </p:cNvPr>
            <p:cNvSpPr/>
            <p:nvPr/>
          </p:nvSpPr>
          <p:spPr>
            <a:xfrm>
              <a:off x="6164702" y="4430281"/>
              <a:ext cx="977432" cy="3379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Pfeil: nach unten 20">
              <a:extLst>
                <a:ext uri="{FF2B5EF4-FFF2-40B4-BE49-F238E27FC236}">
                  <a16:creationId xmlns:a16="http://schemas.microsoft.com/office/drawing/2014/main" id="{C79152E4-B8A0-42A0-A0A2-C63B393C764B}"/>
                </a:ext>
              </a:extLst>
            </p:cNvPr>
            <p:cNvSpPr/>
            <p:nvPr/>
          </p:nvSpPr>
          <p:spPr>
            <a:xfrm>
              <a:off x="5796035" y="4744644"/>
              <a:ext cx="145939" cy="1873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Pfeil: nach unten 21">
              <a:extLst>
                <a:ext uri="{FF2B5EF4-FFF2-40B4-BE49-F238E27FC236}">
                  <a16:creationId xmlns:a16="http://schemas.microsoft.com/office/drawing/2014/main" id="{0C9B62F1-E4A2-49FA-A8B1-70788F8CCB9E}"/>
                </a:ext>
              </a:extLst>
            </p:cNvPr>
            <p:cNvSpPr/>
            <p:nvPr/>
          </p:nvSpPr>
          <p:spPr>
            <a:xfrm rot="10800000">
              <a:off x="5796975" y="4505573"/>
              <a:ext cx="145939" cy="1873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CB09C373-57EB-448F-BFAF-0444D9BA5317}"/>
                </a:ext>
              </a:extLst>
            </p:cNvPr>
            <p:cNvSpPr/>
            <p:nvPr/>
          </p:nvSpPr>
          <p:spPr>
            <a:xfrm>
              <a:off x="6148069" y="4840954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42AEA1D0-92EF-41A5-A592-972360E9EBA5}"/>
                </a:ext>
              </a:extLst>
            </p:cNvPr>
            <p:cNvSpPr/>
            <p:nvPr/>
          </p:nvSpPr>
          <p:spPr>
            <a:xfrm>
              <a:off x="6148069" y="4972493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10C199E9-8F97-470C-AB78-D44F55CB7D08}"/>
                </a:ext>
              </a:extLst>
            </p:cNvPr>
            <p:cNvSpPr/>
            <p:nvPr/>
          </p:nvSpPr>
          <p:spPr>
            <a:xfrm>
              <a:off x="6148069" y="5103574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973F498B-CA3F-4048-B661-E7DBDE5BE37B}"/>
                </a:ext>
              </a:extLst>
            </p:cNvPr>
            <p:cNvSpPr/>
            <p:nvPr/>
          </p:nvSpPr>
          <p:spPr>
            <a:xfrm>
              <a:off x="6148069" y="523987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1A1EEFA-96DD-429D-B1D9-C41BC934648C}"/>
                </a:ext>
              </a:extLst>
            </p:cNvPr>
            <p:cNvSpPr txBox="1"/>
            <p:nvPr/>
          </p:nvSpPr>
          <p:spPr>
            <a:xfrm>
              <a:off x="6099162" y="4944820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385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D7AC86B-C2AC-425F-BDFE-764A1B8012BA}"/>
                </a:ext>
              </a:extLst>
            </p:cNvPr>
            <p:cNvSpPr txBox="1"/>
            <p:nvPr/>
          </p:nvSpPr>
          <p:spPr>
            <a:xfrm>
              <a:off x="6099410" y="5070601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405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D2906E1-83E2-4017-AB6F-66CA64C153C6}"/>
                </a:ext>
              </a:extLst>
            </p:cNvPr>
            <p:cNvSpPr txBox="1"/>
            <p:nvPr/>
          </p:nvSpPr>
          <p:spPr>
            <a:xfrm>
              <a:off x="6092688" y="5203779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435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0EC838E-A578-451B-9DBF-663455D3B134}"/>
                </a:ext>
              </a:extLst>
            </p:cNvPr>
            <p:cNvSpPr txBox="1"/>
            <p:nvPr/>
          </p:nvSpPr>
          <p:spPr>
            <a:xfrm>
              <a:off x="6092688" y="4810648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365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4A73C8B-2EC2-4680-94B3-4DD91D4A93B1}"/>
                </a:ext>
              </a:extLst>
            </p:cNvPr>
            <p:cNvSpPr txBox="1"/>
            <p:nvPr/>
          </p:nvSpPr>
          <p:spPr>
            <a:xfrm>
              <a:off x="6357081" y="4806717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365</a:t>
              </a:r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004C05BE-CF2A-4B2E-867A-9BB4851EE97F}"/>
                </a:ext>
              </a:extLst>
            </p:cNvPr>
            <p:cNvSpPr/>
            <p:nvPr/>
          </p:nvSpPr>
          <p:spPr>
            <a:xfrm>
              <a:off x="6405988" y="483944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7114539E-0A4C-4722-9C3A-082F65520F97}"/>
                </a:ext>
              </a:extLst>
            </p:cNvPr>
            <p:cNvSpPr/>
            <p:nvPr/>
          </p:nvSpPr>
          <p:spPr>
            <a:xfrm>
              <a:off x="6405988" y="4970987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83CACF40-6647-44F0-954C-A421943201F9}"/>
                </a:ext>
              </a:extLst>
            </p:cNvPr>
            <p:cNvSpPr/>
            <p:nvPr/>
          </p:nvSpPr>
          <p:spPr>
            <a:xfrm>
              <a:off x="6405988" y="510206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7E9C1C9B-57EB-46B0-A068-20E63AF3E19C}"/>
                </a:ext>
              </a:extLst>
            </p:cNvPr>
            <p:cNvSpPr/>
            <p:nvPr/>
          </p:nvSpPr>
          <p:spPr>
            <a:xfrm>
              <a:off x="6405988" y="5238372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7D5C6C5-8326-4AF3-8E24-EED4427EA0D5}"/>
                </a:ext>
              </a:extLst>
            </p:cNvPr>
            <p:cNvSpPr txBox="1"/>
            <p:nvPr/>
          </p:nvSpPr>
          <p:spPr>
            <a:xfrm>
              <a:off x="6357081" y="494331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470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EFC73CEC-CA75-4257-8D50-A9F6DE5B0993}"/>
                </a:ext>
              </a:extLst>
            </p:cNvPr>
            <p:cNvSpPr txBox="1"/>
            <p:nvPr/>
          </p:nvSpPr>
          <p:spPr>
            <a:xfrm>
              <a:off x="6357329" y="5069095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490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6F20BE5-7973-47F6-968A-93B3052B8FDE}"/>
                </a:ext>
              </a:extLst>
            </p:cNvPr>
            <p:cNvSpPr txBox="1"/>
            <p:nvPr/>
          </p:nvSpPr>
          <p:spPr>
            <a:xfrm>
              <a:off x="6350607" y="5202273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500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99C18D5-271C-487F-85E7-E23CD0ED441B}"/>
                </a:ext>
              </a:extLst>
            </p:cNvPr>
            <p:cNvSpPr txBox="1"/>
            <p:nvPr/>
          </p:nvSpPr>
          <p:spPr>
            <a:xfrm>
              <a:off x="6350607" y="4809142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460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4E61CC4-BE1B-4B65-B05F-4E61B4EF94C8}"/>
                </a:ext>
              </a:extLst>
            </p:cNvPr>
            <p:cNvSpPr txBox="1"/>
            <p:nvPr/>
          </p:nvSpPr>
          <p:spPr>
            <a:xfrm>
              <a:off x="6621226" y="4806717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365</a:t>
              </a:r>
            </a:p>
          </p:txBody>
        </p: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65F6F1F2-92C5-4186-8AB7-E13EFE997969}"/>
                </a:ext>
              </a:extLst>
            </p:cNvPr>
            <p:cNvSpPr/>
            <p:nvPr/>
          </p:nvSpPr>
          <p:spPr>
            <a:xfrm>
              <a:off x="6670133" y="483944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12E8115E-4D4B-47B6-8BA5-C85519C5FC7A}"/>
                </a:ext>
              </a:extLst>
            </p:cNvPr>
            <p:cNvSpPr/>
            <p:nvPr/>
          </p:nvSpPr>
          <p:spPr>
            <a:xfrm>
              <a:off x="6670133" y="4970987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0FA73FD9-F1BA-4DF5-9D8E-08E8B2A5E3D8}"/>
                </a:ext>
              </a:extLst>
            </p:cNvPr>
            <p:cNvSpPr/>
            <p:nvPr/>
          </p:nvSpPr>
          <p:spPr>
            <a:xfrm>
              <a:off x="6670133" y="510206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AA70684C-7430-4148-BA77-7C0212E95518}"/>
                </a:ext>
              </a:extLst>
            </p:cNvPr>
            <p:cNvSpPr/>
            <p:nvPr/>
          </p:nvSpPr>
          <p:spPr>
            <a:xfrm>
              <a:off x="6670133" y="5238372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A31EBB58-CAD9-4D6F-A5A9-D351FF2E770F}"/>
                </a:ext>
              </a:extLst>
            </p:cNvPr>
            <p:cNvSpPr txBox="1"/>
            <p:nvPr/>
          </p:nvSpPr>
          <p:spPr>
            <a:xfrm>
              <a:off x="6621226" y="494331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550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ACF5454-BBF6-4EEE-BA2A-7C2CAD5E9AEA}"/>
                </a:ext>
              </a:extLst>
            </p:cNvPr>
            <p:cNvSpPr txBox="1"/>
            <p:nvPr/>
          </p:nvSpPr>
          <p:spPr>
            <a:xfrm>
              <a:off x="6621474" y="5069095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580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50B6948A-821F-46C0-A86B-CEB797670309}"/>
                </a:ext>
              </a:extLst>
            </p:cNvPr>
            <p:cNvSpPr txBox="1"/>
            <p:nvPr/>
          </p:nvSpPr>
          <p:spPr>
            <a:xfrm>
              <a:off x="6614752" y="5202273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595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7998078E-6B6B-45B5-A3C7-E23AEFCF718E}"/>
                </a:ext>
              </a:extLst>
            </p:cNvPr>
            <p:cNvSpPr txBox="1"/>
            <p:nvPr/>
          </p:nvSpPr>
          <p:spPr>
            <a:xfrm>
              <a:off x="6614752" y="4809142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525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3AEACC57-D48E-4F43-BE8E-AB7E91862D3E}"/>
                </a:ext>
              </a:extLst>
            </p:cNvPr>
            <p:cNvSpPr txBox="1"/>
            <p:nvPr/>
          </p:nvSpPr>
          <p:spPr>
            <a:xfrm>
              <a:off x="6872175" y="4806717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365</a:t>
              </a:r>
            </a:p>
          </p:txBody>
        </p:sp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64239ED3-9F4C-4AAD-B3CD-AC2880D38ED5}"/>
                </a:ext>
              </a:extLst>
            </p:cNvPr>
            <p:cNvSpPr/>
            <p:nvPr/>
          </p:nvSpPr>
          <p:spPr>
            <a:xfrm>
              <a:off x="6921082" y="483944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B2DF76EC-A95B-483C-B585-6CE37AAA7B9C}"/>
                </a:ext>
              </a:extLst>
            </p:cNvPr>
            <p:cNvSpPr/>
            <p:nvPr/>
          </p:nvSpPr>
          <p:spPr>
            <a:xfrm>
              <a:off x="6921082" y="4970987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42991393-BB83-4D8F-B0BB-FA459E008F2E}"/>
                </a:ext>
              </a:extLst>
            </p:cNvPr>
            <p:cNvSpPr/>
            <p:nvPr/>
          </p:nvSpPr>
          <p:spPr>
            <a:xfrm>
              <a:off x="6921082" y="5102068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3C090E27-8FB1-4940-9DC1-67509707A9CC}"/>
                </a:ext>
              </a:extLst>
            </p:cNvPr>
            <p:cNvSpPr/>
            <p:nvPr/>
          </p:nvSpPr>
          <p:spPr>
            <a:xfrm>
              <a:off x="6921082" y="5238372"/>
              <a:ext cx="177313" cy="988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D995AD30-4CFA-40D5-A3DA-68B1FE165886}"/>
                </a:ext>
              </a:extLst>
            </p:cNvPr>
            <p:cNvSpPr txBox="1"/>
            <p:nvPr/>
          </p:nvSpPr>
          <p:spPr>
            <a:xfrm>
              <a:off x="6872175" y="494331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660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8AD7571D-73E3-4717-9E4C-D6CB68947C8A}"/>
                </a:ext>
              </a:extLst>
            </p:cNvPr>
            <p:cNvSpPr txBox="1"/>
            <p:nvPr/>
          </p:nvSpPr>
          <p:spPr>
            <a:xfrm>
              <a:off x="6872423" y="5069095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710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933B0037-C637-4108-A511-FCC67E634013}"/>
                </a:ext>
              </a:extLst>
            </p:cNvPr>
            <p:cNvSpPr txBox="1"/>
            <p:nvPr/>
          </p:nvSpPr>
          <p:spPr>
            <a:xfrm>
              <a:off x="6865701" y="5202273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770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4F97EF7C-F740-4725-92E1-1BDCF894F525}"/>
                </a:ext>
              </a:extLst>
            </p:cNvPr>
            <p:cNvSpPr txBox="1"/>
            <p:nvPr/>
          </p:nvSpPr>
          <p:spPr>
            <a:xfrm>
              <a:off x="6865701" y="4809142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635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CDB4A813-5B45-4382-81E9-1F41584D0621}"/>
                </a:ext>
              </a:extLst>
            </p:cNvPr>
            <p:cNvSpPr txBox="1"/>
            <p:nvPr/>
          </p:nvSpPr>
          <p:spPr>
            <a:xfrm>
              <a:off x="5652722" y="4354154"/>
              <a:ext cx="46839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/>
                <a:t>Intensity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DD50681E-A981-4738-BD92-7132D38AA1D4}"/>
                </a:ext>
              </a:extLst>
            </p:cNvPr>
            <p:cNvSpPr txBox="1"/>
            <p:nvPr/>
          </p:nvSpPr>
          <p:spPr>
            <a:xfrm>
              <a:off x="6323477" y="4508675"/>
              <a:ext cx="6447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/>
                <a:t>LED 365: 100%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483B5B28-FD5D-4723-95D1-B3D3C3BDAB4F}"/>
                </a:ext>
              </a:extLst>
            </p:cNvPr>
            <p:cNvSpPr txBox="1"/>
            <p:nvPr/>
          </p:nvSpPr>
          <p:spPr>
            <a:xfrm>
              <a:off x="5663752" y="3982670"/>
              <a:ext cx="1551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LED Controller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CA3C062F-224A-43CD-9B36-AA4A9A9043D3}"/>
              </a:ext>
            </a:extLst>
          </p:cNvPr>
          <p:cNvGrpSpPr/>
          <p:nvPr/>
        </p:nvGrpSpPr>
        <p:grpSpPr>
          <a:xfrm>
            <a:off x="6931159" y="5492301"/>
            <a:ext cx="706981" cy="119847"/>
            <a:chOff x="946825" y="3749370"/>
            <a:chExt cx="2734010" cy="324771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36EEA14F-82A3-4416-A2C1-6A8D66F096C7}"/>
                </a:ext>
              </a:extLst>
            </p:cNvPr>
            <p:cNvSpPr/>
            <p:nvPr/>
          </p:nvSpPr>
          <p:spPr>
            <a:xfrm>
              <a:off x="2172074" y="3749370"/>
              <a:ext cx="302488" cy="2334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5287DD18-7DAC-4D31-B96D-2ADB170D6C7C}"/>
                </a:ext>
              </a:extLst>
            </p:cNvPr>
            <p:cNvSpPr/>
            <p:nvPr/>
          </p:nvSpPr>
          <p:spPr>
            <a:xfrm>
              <a:off x="1093523" y="3895509"/>
              <a:ext cx="2507284" cy="4571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220A0AE9-5886-4558-B97F-5B00E50AC2A3}"/>
                </a:ext>
              </a:extLst>
            </p:cNvPr>
            <p:cNvSpPr/>
            <p:nvPr/>
          </p:nvSpPr>
          <p:spPr>
            <a:xfrm>
              <a:off x="946825" y="3950248"/>
              <a:ext cx="2734010" cy="123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id="{B6ACAFC5-2D35-442D-941A-DA769E2133A0}"/>
              </a:ext>
            </a:extLst>
          </p:cNvPr>
          <p:cNvSpPr txBox="1"/>
          <p:nvPr/>
        </p:nvSpPr>
        <p:spPr>
          <a:xfrm rot="16200000">
            <a:off x="6159050" y="4496406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Objective 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AEC3F5BF-F5AB-4439-BD1F-8774E95D342F}"/>
              </a:ext>
            </a:extLst>
          </p:cNvPr>
          <p:cNvSpPr/>
          <p:nvPr/>
        </p:nvSpPr>
        <p:spPr>
          <a:xfrm>
            <a:off x="6653961" y="1871525"/>
            <a:ext cx="1344504" cy="4406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n>
                  <a:solidFill>
                    <a:schemeClr val="tx1"/>
                  </a:solidFill>
                </a:ln>
              </a:rPr>
              <a:t>Camera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5D0728E3-B1B4-4307-8FB5-05E92E6D0EB0}"/>
              </a:ext>
            </a:extLst>
          </p:cNvPr>
          <p:cNvSpPr/>
          <p:nvPr/>
        </p:nvSpPr>
        <p:spPr>
          <a:xfrm>
            <a:off x="6505098" y="1402921"/>
            <a:ext cx="1716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/>
              <a:t>Microscope</a:t>
            </a:r>
            <a:r>
              <a:rPr lang="en-GB" b="1" dirty="0"/>
              <a:t> 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27A2296-69A8-47D8-826B-7FFAC2246EDA}"/>
              </a:ext>
            </a:extLst>
          </p:cNvPr>
          <p:cNvSpPr txBox="1"/>
          <p:nvPr/>
        </p:nvSpPr>
        <p:spPr>
          <a:xfrm rot="16200000">
            <a:off x="5507204" y="2981832"/>
            <a:ext cx="121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Filter Cube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F47D3476-43B2-4887-B218-33B3550C6587}"/>
              </a:ext>
            </a:extLst>
          </p:cNvPr>
          <p:cNvSpPr/>
          <p:nvPr/>
        </p:nvSpPr>
        <p:spPr>
          <a:xfrm>
            <a:off x="9525785" y="3181928"/>
            <a:ext cx="191751" cy="5811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ABA52EBA-6A98-45A1-A2E0-98E22DCF9D48}"/>
              </a:ext>
            </a:extLst>
          </p:cNvPr>
          <p:cNvSpPr/>
          <p:nvPr/>
        </p:nvSpPr>
        <p:spPr>
          <a:xfrm>
            <a:off x="6154170" y="5561520"/>
            <a:ext cx="2333113" cy="39824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A4D47EAA-B205-4E49-BEBA-E3900A9F7C6E}"/>
              </a:ext>
            </a:extLst>
          </p:cNvPr>
          <p:cNvSpPr txBox="1"/>
          <p:nvPr/>
        </p:nvSpPr>
        <p:spPr>
          <a:xfrm>
            <a:off x="6417901" y="5603908"/>
            <a:ext cx="175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Motorized Stage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C24E444C-05C4-4BFF-8552-C1BC33C9D669}"/>
              </a:ext>
            </a:extLst>
          </p:cNvPr>
          <p:cNvSpPr txBox="1"/>
          <p:nvPr/>
        </p:nvSpPr>
        <p:spPr>
          <a:xfrm>
            <a:off x="7760408" y="496916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Sample</a:t>
            </a:r>
          </a:p>
        </p:txBody>
      </p:sp>
      <p:sp>
        <p:nvSpPr>
          <p:cNvPr id="73" name="Pfeil: nach unten 72">
            <a:extLst>
              <a:ext uri="{FF2B5EF4-FFF2-40B4-BE49-F238E27FC236}">
                <a16:creationId xmlns:a16="http://schemas.microsoft.com/office/drawing/2014/main" id="{B130A566-AA2E-41A1-803A-C5559801E71C}"/>
              </a:ext>
            </a:extLst>
          </p:cNvPr>
          <p:cNvSpPr/>
          <p:nvPr/>
        </p:nvSpPr>
        <p:spPr>
          <a:xfrm rot="3702145">
            <a:off x="7499664" y="5122237"/>
            <a:ext cx="242072" cy="4858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BEE74C86-FEFC-4F7E-8285-6FFD773B9C20}"/>
              </a:ext>
            </a:extLst>
          </p:cNvPr>
          <p:cNvSpPr/>
          <p:nvPr/>
        </p:nvSpPr>
        <p:spPr>
          <a:xfrm>
            <a:off x="6983224" y="5236953"/>
            <a:ext cx="603034" cy="3964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hteck: abgerundete Ecken 74">
            <a:extLst>
              <a:ext uri="{FF2B5EF4-FFF2-40B4-BE49-F238E27FC236}">
                <a16:creationId xmlns:a16="http://schemas.microsoft.com/office/drawing/2014/main" id="{A0549180-63DC-48EF-97AB-6A64EF9511FF}"/>
              </a:ext>
            </a:extLst>
          </p:cNvPr>
          <p:cNvSpPr/>
          <p:nvPr/>
        </p:nvSpPr>
        <p:spPr>
          <a:xfrm>
            <a:off x="9740433" y="1605314"/>
            <a:ext cx="2176272" cy="24658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chemeClr val="tx1"/>
                  </a:solidFill>
                </a:ln>
              </a:rPr>
              <a:t>LED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8B43C48F-5AE7-4194-A043-09EAB8623E26}"/>
              </a:ext>
            </a:extLst>
          </p:cNvPr>
          <p:cNvSpPr/>
          <p:nvPr/>
        </p:nvSpPr>
        <p:spPr>
          <a:xfrm>
            <a:off x="7875848" y="2660928"/>
            <a:ext cx="55626" cy="13292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44A00A75-69DB-4347-AC8F-CBB247D18C17}"/>
              </a:ext>
            </a:extLst>
          </p:cNvPr>
          <p:cNvSpPr/>
          <p:nvPr/>
        </p:nvSpPr>
        <p:spPr>
          <a:xfrm rot="16200000">
            <a:off x="7225939" y="2018050"/>
            <a:ext cx="55626" cy="13292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FA0-A4C6-45DB-9E73-BED6969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of Microstructure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9C91-7205-4382-8127-EE35CD1E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5029" cy="4351338"/>
          </a:xfrm>
        </p:spPr>
        <p:txBody>
          <a:bodyPr/>
          <a:lstStyle/>
          <a:p>
            <a:r>
              <a:rPr lang="en-US" dirty="0"/>
              <a:t>Using dark field microscopic images </a:t>
            </a:r>
            <a:r>
              <a:rPr lang="en-US" dirty="0">
                <a:sym typeface="Wingdings" panose="05000000000000000000" pitchFamily="2" charset="2"/>
              </a:rPr>
              <a:t> Best contrast</a:t>
            </a:r>
          </a:p>
          <a:p>
            <a:r>
              <a:rPr lang="en-US" dirty="0">
                <a:sym typeface="Wingdings" panose="05000000000000000000" pitchFamily="2" charset="2"/>
              </a:rPr>
              <a:t>3 x 3 samples per bitumen</a:t>
            </a:r>
          </a:p>
          <a:p>
            <a:r>
              <a:rPr lang="en-US" dirty="0">
                <a:sym typeface="Wingdings" panose="05000000000000000000" pitchFamily="2" charset="2"/>
              </a:rPr>
              <a:t>Using a freeware (ImageJ Fiji©)</a:t>
            </a:r>
          </a:p>
          <a:p>
            <a:r>
              <a:rPr lang="en-US" dirty="0">
                <a:sym typeface="Wingdings" panose="05000000000000000000" pitchFamily="2" charset="2"/>
              </a:rPr>
              <a:t>Image evaluation based 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Color threshold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Particle number and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2A9CF700-9A20-4918-A2CF-6DA7C2896F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514" y="1881507"/>
            <a:ext cx="6121662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26C471-DE7B-42A6-ABBA-181861731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14" y="1897176"/>
            <a:ext cx="607579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BE41891-3BBA-462F-9BE9-DB9328ACB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27" y="1445361"/>
            <a:ext cx="3037500" cy="2160000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0D94B81-63FC-4A75-9F7F-70BE64693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018" y="1445361"/>
            <a:ext cx="3037500" cy="216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CA65525-B690-4F4B-B151-8D760992F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27" y="3969835"/>
            <a:ext cx="3037500" cy="21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C0400D4-15A9-4B09-B246-47C3BD03A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909" y="1445361"/>
            <a:ext cx="3037500" cy="216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3132FC6-FD5F-4B46-9B25-6E521AD0A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468" y="3976433"/>
            <a:ext cx="3037500" cy="216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89F970D-CEF7-46D1-8C97-810AA1BAD4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909" y="3976433"/>
            <a:ext cx="3037500" cy="216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F0A92C3-9886-47C2-BDDB-8CF8C97ED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26" y="1445361"/>
            <a:ext cx="3033101" cy="216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69AA72AB-C34A-414A-B81E-2D4426BC91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928" y="1445361"/>
            <a:ext cx="3038590" cy="21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54D3AA0-EC66-4E17-9977-93E058DA79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735" y="1445361"/>
            <a:ext cx="3032674" cy="2160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EB96488F-94CB-48D5-A8CA-A9E795391E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07" y="3976433"/>
            <a:ext cx="3031820" cy="21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D3A0826-82B8-4862-9BB7-5463565F91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18" y="3983031"/>
            <a:ext cx="3032450" cy="2160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5F768E6F-069C-415F-B641-8004A2915B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876" y="3969835"/>
            <a:ext cx="3037533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446B65-31A7-4712-B549-E9193190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Step: The Best Moment?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6FFE209-1113-413D-9C8E-7AF2652BD468}"/>
              </a:ext>
            </a:extLst>
          </p:cNvPr>
          <p:cNvSpPr txBox="1"/>
          <p:nvPr/>
        </p:nvSpPr>
        <p:spPr>
          <a:xfrm>
            <a:off x="550127" y="144536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5 min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EC5B6C-07D3-4FF2-8D5B-4B9038DF26FE}"/>
              </a:ext>
            </a:extLst>
          </p:cNvPr>
          <p:cNvSpPr txBox="1"/>
          <p:nvPr/>
        </p:nvSpPr>
        <p:spPr>
          <a:xfrm>
            <a:off x="4311468" y="144536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10 min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4A541C2-0C46-4958-AC5A-4D246545E445}"/>
              </a:ext>
            </a:extLst>
          </p:cNvPr>
          <p:cNvSpPr txBox="1"/>
          <p:nvPr/>
        </p:nvSpPr>
        <p:spPr>
          <a:xfrm>
            <a:off x="8053909" y="144536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30 min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E4EAE10-F0E5-4C6F-B965-4DDA6B22AB57}"/>
              </a:ext>
            </a:extLst>
          </p:cNvPr>
          <p:cNvSpPr txBox="1"/>
          <p:nvPr/>
        </p:nvSpPr>
        <p:spPr>
          <a:xfrm>
            <a:off x="8053909" y="397643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360 min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E37CD7F-7AB0-4970-9581-BE0A4036EA81}"/>
              </a:ext>
            </a:extLst>
          </p:cNvPr>
          <p:cNvSpPr txBox="1"/>
          <p:nvPr/>
        </p:nvSpPr>
        <p:spPr>
          <a:xfrm>
            <a:off x="4311468" y="3969835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120 min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34C3746-729E-47E7-BF12-1348A54387BC}"/>
              </a:ext>
            </a:extLst>
          </p:cNvPr>
          <p:cNvSpPr txBox="1"/>
          <p:nvPr/>
        </p:nvSpPr>
        <p:spPr>
          <a:xfrm>
            <a:off x="550127" y="39764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60 min</a:t>
            </a:r>
          </a:p>
        </p:txBody>
      </p:sp>
    </p:spTree>
    <p:extLst>
      <p:ext uri="{BB962C8B-B14F-4D97-AF65-F5344CB8AC3E}">
        <p14:creationId xmlns:p14="http://schemas.microsoft.com/office/powerpoint/2010/main" val="9887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BEB8B-A802-4430-9CF6-5816C230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Darkfield Particle Analysis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C69F7C-0D6A-4D36-9BFC-0AB0CA82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4" y="2480857"/>
            <a:ext cx="5773273" cy="2880000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34A37E4-8175-4BF4-9BCA-8E320BC20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4357" y="2480856"/>
            <a:ext cx="584873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640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727</Words>
  <Application>Microsoft Office PowerPoint</Application>
  <PresentationFormat>Breitbild</PresentationFormat>
  <Paragraphs>218</Paragraphs>
  <Slides>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Wingdings</vt:lpstr>
      <vt:lpstr>Custom Design</vt:lpstr>
      <vt:lpstr>Factors to Consider for Observing Bitumen Microstructure with Microscopy</vt:lpstr>
      <vt:lpstr>Challenges while Observing Bitumen Microstructure</vt:lpstr>
      <vt:lpstr>Factors to Consider </vt:lpstr>
      <vt:lpstr>Using Microscopy to Characterize Bitumen </vt:lpstr>
      <vt:lpstr>Sample Preparation</vt:lpstr>
      <vt:lpstr>Microscopic Setup – Optical Microscopy</vt:lpstr>
      <vt:lpstr>Quantification of Microstructure</vt:lpstr>
      <vt:lpstr>First Step: The Best Moment?</vt:lpstr>
      <vt:lpstr>Darkfield Particle Analysis </vt:lpstr>
      <vt:lpstr>Second Step: Heating Time?</vt:lpstr>
      <vt:lpstr>Impact of Heating Time and Microscope</vt:lpstr>
      <vt:lpstr>Comparing Different Crude Oil Sources</vt:lpstr>
      <vt:lpstr>Comparing Different Crude Oil Sources</vt:lpstr>
      <vt:lpstr>Comparing Different Crude Oil Sources</vt:lpstr>
      <vt:lpstr>Comparing Different Ageing States</vt:lpstr>
      <vt:lpstr>Comparing Different Ageing States</vt:lpstr>
      <vt:lpstr>Comparing Different Ageing States</vt:lpstr>
      <vt:lpstr>Comparing Different Specification Classes from the Same Crude Oil Source</vt:lpstr>
      <vt:lpstr>Comparing Different Specification Classes from the Same Crude Oil Source</vt:lpstr>
      <vt:lpstr>Comparing Different Specification Classes from the Same Crude Oil Source</vt:lpstr>
      <vt:lpstr>Take Home Messages – What can we achieve with Microscopy so far?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International Road Federation</dc:creator>
  <cp:lastModifiedBy>Mirwald Johannes</cp:lastModifiedBy>
  <cp:revision>156</cp:revision>
  <dcterms:created xsi:type="dcterms:W3CDTF">2016-07-27T17:25:15Z</dcterms:created>
  <dcterms:modified xsi:type="dcterms:W3CDTF">2021-12-07T13:48:04Z</dcterms:modified>
</cp:coreProperties>
</file>